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85" r:id="rId3"/>
    <p:sldMasterId id="2147483697" r:id="rId4"/>
    <p:sldMasterId id="2147483733" r:id="rId5"/>
  </p:sldMasterIdLst>
  <p:notesMasterIdLst>
    <p:notesMasterId r:id="rId28"/>
  </p:notesMasterIdLst>
  <p:handoutMasterIdLst>
    <p:handoutMasterId r:id="rId29"/>
  </p:handoutMasterIdLst>
  <p:sldIdLst>
    <p:sldId id="256" r:id="rId6"/>
    <p:sldId id="318" r:id="rId7"/>
    <p:sldId id="375" r:id="rId8"/>
    <p:sldId id="362" r:id="rId9"/>
    <p:sldId id="266" r:id="rId10"/>
    <p:sldId id="392" r:id="rId11"/>
    <p:sldId id="387" r:id="rId12"/>
    <p:sldId id="377" r:id="rId13"/>
    <p:sldId id="414" r:id="rId14"/>
    <p:sldId id="390" r:id="rId15"/>
    <p:sldId id="399" r:id="rId16"/>
    <p:sldId id="417" r:id="rId17"/>
    <p:sldId id="411" r:id="rId18"/>
    <p:sldId id="412" r:id="rId19"/>
    <p:sldId id="324" r:id="rId20"/>
    <p:sldId id="416" r:id="rId21"/>
    <p:sldId id="418" r:id="rId22"/>
    <p:sldId id="419" r:id="rId23"/>
    <p:sldId id="322" r:id="rId24"/>
    <p:sldId id="323" r:id="rId25"/>
    <p:sldId id="421" r:id="rId26"/>
    <p:sldId id="4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73" autoAdjust="0"/>
  </p:normalViewPr>
  <p:slideViewPr>
    <p:cSldViewPr snapToGrid="0" snapToObjects="1">
      <p:cViewPr varScale="1">
        <p:scale>
          <a:sx n="103" d="100"/>
          <a:sy n="103" d="100"/>
        </p:scale>
        <p:origin x="86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170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KLIP\KLIP_SR_2017\Analysis_Historical_Payouts_KLI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75733061527741E-2"/>
          <c:y val="8.3033772942912393E-2"/>
          <c:w val="0.80992353197539779"/>
          <c:h val="0.72896950522914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[Analysis_Historical_Payouts_KLIP.xlsx]Sheet1!$B$44</c:f>
              <c:strCache>
                <c:ptCount val="1"/>
                <c:pt idx="0">
                  <c:v>Total Payout (KES)</c:v>
                </c:pt>
              </c:strCache>
            </c:strRef>
          </c:tx>
          <c:spPr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'C:\Users\ffava\OneDrive - CGIAR\Desktop\[Kenya Livestock Insurance Design Tool v3.3_AQUA_2017_2018_Rating_Bashir_Analysis.xlsb]Key Output'!$V$34:$V$49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[Analysis_Historical_Payouts_KLIP.xlsx]Sheet1!$T$5:$T$20</c:f>
              <c:numCache>
                <c:formatCode>#,###;\-#,###;" - "</c:formatCode>
                <c:ptCount val="16"/>
                <c:pt idx="0">
                  <c:v>17263597.935535621</c:v>
                </c:pt>
                <c:pt idx="1">
                  <c:v>29306468.850678734</c:v>
                </c:pt>
                <c:pt idx="2">
                  <c:v>21724879.187277183</c:v>
                </c:pt>
                <c:pt idx="3">
                  <c:v>382917981.12145525</c:v>
                </c:pt>
                <c:pt idx="4">
                  <c:v>44976836.281072408</c:v>
                </c:pt>
                <c:pt idx="5">
                  <c:v>0</c:v>
                </c:pt>
                <c:pt idx="6">
                  <c:v>7503993.4553597532</c:v>
                </c:pt>
                <c:pt idx="7">
                  <c:v>318793777.40801758</c:v>
                </c:pt>
                <c:pt idx="8">
                  <c:v>269971351.38481534</c:v>
                </c:pt>
                <c:pt idx="9">
                  <c:v>564411206.8060317</c:v>
                </c:pt>
                <c:pt idx="10">
                  <c:v>46514292.201413691</c:v>
                </c:pt>
                <c:pt idx="11">
                  <c:v>2951982.8834723691</c:v>
                </c:pt>
                <c:pt idx="12">
                  <c:v>9152526.1499999948</c:v>
                </c:pt>
                <c:pt idx="13">
                  <c:v>2572454.7972973003</c:v>
                </c:pt>
                <c:pt idx="14">
                  <c:v>266287154.41323897</c:v>
                </c:pt>
                <c:pt idx="15">
                  <c:v>504968488.87576908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0-452B-82EE-D27FE7B57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980224"/>
        <c:axId val="607793664"/>
      </c:barChart>
      <c:lineChart>
        <c:grouping val="standard"/>
        <c:varyColors val="0"/>
        <c:ser>
          <c:idx val="1"/>
          <c:order val="1"/>
          <c:tx>
            <c:strRef>
              <c:f>[Analysis_Historical_Payouts_KLIP.xlsx]Sheet1!$A$44</c:f>
              <c:strCache>
                <c:ptCount val="1"/>
                <c:pt idx="0">
                  <c:v>Total Payout (% Sum Insured)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[Analysis_Historical_Payouts_KLIP.xlsx]Sheet1!$S$5:$S$20</c:f>
              <c:numCache>
                <c:formatCode>0.00%;\-0.00%;" - ";_-@_-</c:formatCode>
                <c:ptCount val="16"/>
                <c:pt idx="0">
                  <c:v>1.3688301216399603E-2</c:v>
                </c:pt>
                <c:pt idx="1">
                  <c:v>2.3237089667813592E-2</c:v>
                </c:pt>
                <c:pt idx="2">
                  <c:v>1.7225649677186733E-2</c:v>
                </c:pt>
                <c:pt idx="3">
                  <c:v>0.30361554331481094</c:v>
                </c:pt>
                <c:pt idx="4">
                  <c:v>3.5662118932272731E-2</c:v>
                </c:pt>
                <c:pt idx="5">
                  <c:v>0</c:v>
                </c:pt>
                <c:pt idx="6">
                  <c:v>5.949913982381488E-3</c:v>
                </c:pt>
                <c:pt idx="7">
                  <c:v>0.25277148294171053</c:v>
                </c:pt>
                <c:pt idx="8">
                  <c:v>0.2140601971473774</c:v>
                </c:pt>
                <c:pt idx="9">
                  <c:v>0.44752146322694525</c:v>
                </c:pt>
                <c:pt idx="10">
                  <c:v>3.6881167233974006E-2</c:v>
                </c:pt>
                <c:pt idx="11">
                  <c:v>2.3406262730117245E-3</c:v>
                </c:pt>
                <c:pt idx="12">
                  <c:v>7.2570350224787656E-3</c:v>
                </c:pt>
                <c:pt idx="13">
                  <c:v>2.0396985763028968E-3</c:v>
                </c:pt>
                <c:pt idx="14">
                  <c:v>0.21113899856086041</c:v>
                </c:pt>
                <c:pt idx="15">
                  <c:v>0.40038935141634502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D0-452B-82EE-D27FE7B5724F}"/>
            </c:ext>
          </c:extLst>
        </c:ser>
        <c:ser>
          <c:idx val="2"/>
          <c:order val="2"/>
          <c:tx>
            <c:strRef>
              <c:f>[Analysis_Historical_Payouts_KLIP.xlsx]Sheet1!$C$44</c:f>
              <c:strCache>
                <c:ptCount val="1"/>
                <c:pt idx="0">
                  <c:v>Average Annual Loss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val>
            <c:numRef>
              <c:f>[Analysis_Historical_Payouts_KLIP.xlsx]Sheet1!$A$26:$A$41</c:f>
              <c:numCache>
                <c:formatCode>0.00%;\-0.00%;" - ";_-@_-</c:formatCode>
                <c:ptCount val="16"/>
                <c:pt idx="0">
                  <c:v>0.10564092756301199</c:v>
                </c:pt>
                <c:pt idx="1">
                  <c:v>0.10564092756301245</c:v>
                </c:pt>
                <c:pt idx="2">
                  <c:v>0.10564092756301245</c:v>
                </c:pt>
                <c:pt idx="3">
                  <c:v>0.10564092756301245</c:v>
                </c:pt>
                <c:pt idx="4">
                  <c:v>0.10564092756301245</c:v>
                </c:pt>
                <c:pt idx="5">
                  <c:v>0.10564092756301245</c:v>
                </c:pt>
                <c:pt idx="6">
                  <c:v>0.10564092756301245</c:v>
                </c:pt>
                <c:pt idx="7">
                  <c:v>0.10564092756301245</c:v>
                </c:pt>
                <c:pt idx="8">
                  <c:v>0.10564092756301245</c:v>
                </c:pt>
                <c:pt idx="9">
                  <c:v>0.10564092756301245</c:v>
                </c:pt>
                <c:pt idx="10">
                  <c:v>0.10564092756301245</c:v>
                </c:pt>
                <c:pt idx="11">
                  <c:v>0.10564092756301245</c:v>
                </c:pt>
                <c:pt idx="12">
                  <c:v>0.10564092756301245</c:v>
                </c:pt>
                <c:pt idx="13">
                  <c:v>0.10564092756301245</c:v>
                </c:pt>
                <c:pt idx="14">
                  <c:v>0.10564092756301245</c:v>
                </c:pt>
                <c:pt idx="15">
                  <c:v>0.10564092756301245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D0-452B-82EE-D27FE7B57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177856"/>
        <c:axId val="607794240"/>
      </c:lineChart>
      <c:catAx>
        <c:axId val="59698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07793664"/>
        <c:crosses val="autoZero"/>
        <c:auto val="1"/>
        <c:lblAlgn val="ctr"/>
        <c:lblOffset val="100"/>
        <c:noMultiLvlLbl val="0"/>
      </c:catAx>
      <c:valAx>
        <c:axId val="607793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Total Payout (KES million)</a:t>
                </a:r>
              </a:p>
            </c:rich>
          </c:tx>
          <c:overlay val="0"/>
        </c:title>
        <c:numFmt formatCode="#0,,;" sourceLinked="0"/>
        <c:majorTickMark val="out"/>
        <c:minorTickMark val="none"/>
        <c:tickLblPos val="nextTo"/>
        <c:crossAx val="596980224"/>
        <c:crosses val="autoZero"/>
        <c:crossBetween val="between"/>
      </c:valAx>
      <c:valAx>
        <c:axId val="6077942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Sum Insured</a:t>
                </a:r>
              </a:p>
            </c:rich>
          </c:tx>
          <c:overlay val="0"/>
        </c:title>
        <c:numFmt formatCode="0.00%;\-0.00%;&quot; - &quot;;_-@_-" sourceLinked="1"/>
        <c:majorTickMark val="out"/>
        <c:minorTickMark val="none"/>
        <c:tickLblPos val="nextTo"/>
        <c:crossAx val="597177856"/>
        <c:crosses val="max"/>
        <c:crossBetween val="between"/>
      </c:valAx>
      <c:catAx>
        <c:axId val="597177856"/>
        <c:scaling>
          <c:orientation val="minMax"/>
        </c:scaling>
        <c:delete val="1"/>
        <c:axPos val="b"/>
        <c:majorTickMark val="out"/>
        <c:minorTickMark val="none"/>
        <c:tickLblPos val="nextTo"/>
        <c:crossAx val="607794240"/>
        <c:crosses val="autoZero"/>
        <c:auto val="1"/>
        <c:lblAlgn val="ctr"/>
        <c:lblOffset val="100"/>
        <c:noMultiLvlLbl val="0"/>
      </c:cat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8.6764065387696224E-2"/>
          <c:y val="0.10380275789325942"/>
          <c:w val="0.30038106138907239"/>
          <c:h val="0.2075088332038710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Cumulative Premium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Sheet1!$D$5:$D$7</c:f>
              <c:numCache>
                <c:formatCode>0</c:formatCode>
                <c:ptCount val="1"/>
                <c:pt idx="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2-4DA4-B531-D682A9BC41D9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Cumulative Payout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Sheet1!$E$5:$E$7</c:f>
              <c:numCache>
                <c:formatCode>0</c:formatCode>
                <c:ptCount val="1"/>
                <c:pt idx="0">
                  <c:v>711.6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2-4DA4-B531-D682A9BC41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98777816"/>
        <c:axId val="498778472"/>
      </c:barChart>
      <c:catAx>
        <c:axId val="498777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78472"/>
        <c:crosses val="autoZero"/>
        <c:auto val="1"/>
        <c:lblAlgn val="ctr"/>
        <c:lblOffset val="100"/>
        <c:noMultiLvlLbl val="0"/>
      </c:catAx>
      <c:valAx>
        <c:axId val="49877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Kshs</a:t>
                </a:r>
                <a:r>
                  <a:rPr lang="en-US" dirty="0"/>
                  <a:t>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778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FEB-13A6-E246-A646-730531654DFE}" type="doc">
      <dgm:prSet loTypeId="urn:microsoft.com/office/officeart/2005/8/layout/lProcess3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E441F7-6396-4D4B-8C8F-5E187837A9B8}">
      <dgm:prSet phldrT="[Text]"/>
      <dgm:spPr/>
      <dgm:t>
        <a:bodyPr/>
        <a:lstStyle/>
        <a:p>
          <a:r>
            <a:rPr lang="en-US" dirty="0"/>
            <a:t>Risk</a:t>
          </a:r>
        </a:p>
      </dgm:t>
    </dgm:pt>
    <dgm:pt modelId="{3A78CBE2-AC8B-FF4D-9F32-82F471D08A1D}" type="parTrans" cxnId="{3FF87656-091A-CB44-91BC-B937890C866D}">
      <dgm:prSet/>
      <dgm:spPr/>
      <dgm:t>
        <a:bodyPr/>
        <a:lstStyle/>
        <a:p>
          <a:endParaRPr lang="en-US"/>
        </a:p>
      </dgm:t>
    </dgm:pt>
    <dgm:pt modelId="{43BEDC6D-A3DA-D24B-A199-1AF1E63A8F32}" type="sibTrans" cxnId="{3FF87656-091A-CB44-91BC-B937890C866D}">
      <dgm:prSet/>
      <dgm:spPr/>
      <dgm:t>
        <a:bodyPr/>
        <a:lstStyle/>
        <a:p>
          <a:endParaRPr lang="en-US"/>
        </a:p>
      </dgm:t>
    </dgm:pt>
    <dgm:pt modelId="{08D8ED8E-1601-F341-92BA-D4DC2DACA49E}">
      <dgm:prSet phldrT="[Text]"/>
      <dgm:spPr/>
      <dgm:t>
        <a:bodyPr/>
        <a:lstStyle/>
        <a:p>
          <a:r>
            <a:rPr lang="en-US" dirty="0"/>
            <a:t>Drought</a:t>
          </a:r>
        </a:p>
      </dgm:t>
    </dgm:pt>
    <dgm:pt modelId="{CBE57D60-CF3E-1648-BC01-77824F6C7D89}" type="parTrans" cxnId="{14079B4D-CDC1-864A-BE07-B46BE78CCF5A}">
      <dgm:prSet/>
      <dgm:spPr/>
      <dgm:t>
        <a:bodyPr/>
        <a:lstStyle/>
        <a:p>
          <a:endParaRPr lang="en-US"/>
        </a:p>
      </dgm:t>
    </dgm:pt>
    <dgm:pt modelId="{C1C121A0-C22D-F342-A322-91DE0C8E5B52}" type="sibTrans" cxnId="{14079B4D-CDC1-864A-BE07-B46BE78CCF5A}">
      <dgm:prSet/>
      <dgm:spPr/>
      <dgm:t>
        <a:bodyPr/>
        <a:lstStyle/>
        <a:p>
          <a:endParaRPr lang="en-US"/>
        </a:p>
      </dgm:t>
    </dgm:pt>
    <dgm:pt modelId="{F482D8A8-2EFC-A34C-8860-44CAB9F5C773}">
      <dgm:prSet phldrT="[Text]"/>
      <dgm:spPr/>
      <dgm:t>
        <a:bodyPr/>
        <a:lstStyle/>
        <a:p>
          <a:r>
            <a:rPr lang="en-US" dirty="0"/>
            <a:t>Target</a:t>
          </a:r>
        </a:p>
      </dgm:t>
    </dgm:pt>
    <dgm:pt modelId="{0E98EA48-422F-2F4E-A0FA-BC2C0F4F4B8C}" type="parTrans" cxnId="{018CB1EE-2A6A-664D-BA99-8AFE4181C18C}">
      <dgm:prSet/>
      <dgm:spPr/>
      <dgm:t>
        <a:bodyPr/>
        <a:lstStyle/>
        <a:p>
          <a:endParaRPr lang="en-US"/>
        </a:p>
      </dgm:t>
    </dgm:pt>
    <dgm:pt modelId="{FFB10DA6-464A-EE46-9987-169A432660B1}" type="sibTrans" cxnId="{018CB1EE-2A6A-664D-BA99-8AFE4181C18C}">
      <dgm:prSet/>
      <dgm:spPr/>
      <dgm:t>
        <a:bodyPr/>
        <a:lstStyle/>
        <a:p>
          <a:endParaRPr lang="en-US"/>
        </a:p>
      </dgm:t>
    </dgm:pt>
    <dgm:pt modelId="{4E082EE6-C432-A644-92B8-5328E7A1A9D8}">
      <dgm:prSet phldrT="[Text]"/>
      <dgm:spPr/>
      <dgm:t>
        <a:bodyPr/>
        <a:lstStyle/>
        <a:p>
          <a:r>
            <a:rPr lang="en-US" dirty="0"/>
            <a:t>Pastoralists</a:t>
          </a:r>
        </a:p>
      </dgm:t>
    </dgm:pt>
    <dgm:pt modelId="{CDED4479-1F29-1746-B19E-AF989B9F0C89}" type="parTrans" cxnId="{8B8A2E81-DF0E-3245-8ADD-EF3A3846909B}">
      <dgm:prSet/>
      <dgm:spPr/>
      <dgm:t>
        <a:bodyPr/>
        <a:lstStyle/>
        <a:p>
          <a:endParaRPr lang="en-US"/>
        </a:p>
      </dgm:t>
    </dgm:pt>
    <dgm:pt modelId="{0C3D3E12-1020-A645-89BD-0BC204275D42}" type="sibTrans" cxnId="{8B8A2E81-DF0E-3245-8ADD-EF3A3846909B}">
      <dgm:prSet/>
      <dgm:spPr/>
      <dgm:t>
        <a:bodyPr/>
        <a:lstStyle/>
        <a:p>
          <a:endParaRPr lang="en-US"/>
        </a:p>
      </dgm:t>
    </dgm:pt>
    <dgm:pt modelId="{077A6766-9010-9F42-8BCF-7C66974F9C9C}">
      <dgm:prSet phldrT="[Text]"/>
      <dgm:spPr/>
      <dgm:t>
        <a:bodyPr/>
        <a:lstStyle/>
        <a:p>
          <a:r>
            <a:rPr lang="en-US" dirty="0"/>
            <a:t>Product</a:t>
          </a:r>
        </a:p>
      </dgm:t>
    </dgm:pt>
    <dgm:pt modelId="{5991F7A7-B6A0-0E48-A8F6-D97FCD76584A}" type="parTrans" cxnId="{087483D3-866C-934F-853F-9AB79C2997E3}">
      <dgm:prSet/>
      <dgm:spPr/>
      <dgm:t>
        <a:bodyPr/>
        <a:lstStyle/>
        <a:p>
          <a:endParaRPr lang="en-US"/>
        </a:p>
      </dgm:t>
    </dgm:pt>
    <dgm:pt modelId="{285492F3-D7F4-5340-8647-6D47774A2842}" type="sibTrans" cxnId="{087483D3-866C-934F-853F-9AB79C2997E3}">
      <dgm:prSet/>
      <dgm:spPr/>
      <dgm:t>
        <a:bodyPr/>
        <a:lstStyle/>
        <a:p>
          <a:endParaRPr lang="en-US"/>
        </a:p>
      </dgm:t>
    </dgm:pt>
    <dgm:pt modelId="{D15F4E39-313E-8040-A714-B580E8D0E4AF}">
      <dgm:prSet phldrT="[Text]"/>
      <dgm:spPr/>
      <dgm:t>
        <a:bodyPr/>
        <a:lstStyle/>
        <a:p>
          <a:r>
            <a:rPr lang="en-US" dirty="0"/>
            <a:t>Forage Scarcity</a:t>
          </a:r>
        </a:p>
      </dgm:t>
    </dgm:pt>
    <dgm:pt modelId="{F75799F5-F586-8441-B687-E3E474B5FF29}" type="parTrans" cxnId="{38256CEA-069B-D84F-8DD1-4749876DC2F9}">
      <dgm:prSet/>
      <dgm:spPr/>
      <dgm:t>
        <a:bodyPr/>
        <a:lstStyle/>
        <a:p>
          <a:endParaRPr lang="en-US"/>
        </a:p>
      </dgm:t>
    </dgm:pt>
    <dgm:pt modelId="{5A371DC5-E7EB-0440-BFA4-D9388756C359}" type="sibTrans" cxnId="{38256CEA-069B-D84F-8DD1-4749876DC2F9}">
      <dgm:prSet/>
      <dgm:spPr/>
      <dgm:t>
        <a:bodyPr/>
        <a:lstStyle/>
        <a:p>
          <a:endParaRPr lang="en-US"/>
        </a:p>
      </dgm:t>
    </dgm:pt>
    <dgm:pt modelId="{2FF228E2-9620-F347-BE21-AFA956EDBD13}" type="pres">
      <dgm:prSet presAssocID="{455C8FEB-13A6-E246-A646-730531654D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A43DA96-A95F-AD46-801C-7740C10373A0}" type="pres">
      <dgm:prSet presAssocID="{CEE441F7-6396-4D4B-8C8F-5E187837A9B8}" presName="horFlow" presStyleCnt="0"/>
      <dgm:spPr/>
    </dgm:pt>
    <dgm:pt modelId="{E6CEDB1D-007E-D446-98ED-D1AF6D7B695F}" type="pres">
      <dgm:prSet presAssocID="{CEE441F7-6396-4D4B-8C8F-5E187837A9B8}" presName="bigChev" presStyleLbl="node1" presStyleIdx="0" presStyleCnt="3"/>
      <dgm:spPr/>
    </dgm:pt>
    <dgm:pt modelId="{B8330942-74C1-7D45-915C-CB8B313C5850}" type="pres">
      <dgm:prSet presAssocID="{CBE57D60-CF3E-1648-BC01-77824F6C7D89}" presName="parTrans" presStyleCnt="0"/>
      <dgm:spPr/>
    </dgm:pt>
    <dgm:pt modelId="{95199412-33A9-EA4C-8FE7-6CECDF7B4503}" type="pres">
      <dgm:prSet presAssocID="{08D8ED8E-1601-F341-92BA-D4DC2DACA49E}" presName="node" presStyleLbl="alignAccFollowNode1" presStyleIdx="0" presStyleCnt="3">
        <dgm:presLayoutVars>
          <dgm:bulletEnabled val="1"/>
        </dgm:presLayoutVars>
      </dgm:prSet>
      <dgm:spPr/>
    </dgm:pt>
    <dgm:pt modelId="{A18B1D36-8AB8-AC47-8A07-8F2020F80BB2}" type="pres">
      <dgm:prSet presAssocID="{CEE441F7-6396-4D4B-8C8F-5E187837A9B8}" presName="vSp" presStyleCnt="0"/>
      <dgm:spPr/>
    </dgm:pt>
    <dgm:pt modelId="{13D32E02-D082-AD4F-AD25-1E4B117CEA6C}" type="pres">
      <dgm:prSet presAssocID="{F482D8A8-2EFC-A34C-8860-44CAB9F5C773}" presName="horFlow" presStyleCnt="0"/>
      <dgm:spPr/>
    </dgm:pt>
    <dgm:pt modelId="{A8E71282-079A-B749-8E4D-95B878F3109E}" type="pres">
      <dgm:prSet presAssocID="{F482D8A8-2EFC-A34C-8860-44CAB9F5C773}" presName="bigChev" presStyleLbl="node1" presStyleIdx="1" presStyleCnt="3"/>
      <dgm:spPr/>
    </dgm:pt>
    <dgm:pt modelId="{D153DB6E-288C-E94B-BFDC-9C5C2835D64D}" type="pres">
      <dgm:prSet presAssocID="{CDED4479-1F29-1746-B19E-AF989B9F0C89}" presName="parTrans" presStyleCnt="0"/>
      <dgm:spPr/>
    </dgm:pt>
    <dgm:pt modelId="{DE130F6D-5317-814F-A17A-7FE76BA92CB7}" type="pres">
      <dgm:prSet presAssocID="{4E082EE6-C432-A644-92B8-5328E7A1A9D8}" presName="node" presStyleLbl="alignAccFollowNode1" presStyleIdx="1" presStyleCnt="3">
        <dgm:presLayoutVars>
          <dgm:bulletEnabled val="1"/>
        </dgm:presLayoutVars>
      </dgm:prSet>
      <dgm:spPr/>
    </dgm:pt>
    <dgm:pt modelId="{26D11920-C1BF-D24D-8C52-FB776A11FAC5}" type="pres">
      <dgm:prSet presAssocID="{F482D8A8-2EFC-A34C-8860-44CAB9F5C773}" presName="vSp" presStyleCnt="0"/>
      <dgm:spPr/>
    </dgm:pt>
    <dgm:pt modelId="{6E138934-3605-1842-B93E-6FCFD52035D9}" type="pres">
      <dgm:prSet presAssocID="{077A6766-9010-9F42-8BCF-7C66974F9C9C}" presName="horFlow" presStyleCnt="0"/>
      <dgm:spPr/>
    </dgm:pt>
    <dgm:pt modelId="{BCA45DB3-A47B-0F41-9583-1840429EA054}" type="pres">
      <dgm:prSet presAssocID="{077A6766-9010-9F42-8BCF-7C66974F9C9C}" presName="bigChev" presStyleLbl="node1" presStyleIdx="2" presStyleCnt="3"/>
      <dgm:spPr/>
    </dgm:pt>
    <dgm:pt modelId="{7DD0A775-2942-1141-952B-D6203EB75BB7}" type="pres">
      <dgm:prSet presAssocID="{F75799F5-F586-8441-B687-E3E474B5FF29}" presName="parTrans" presStyleCnt="0"/>
      <dgm:spPr/>
    </dgm:pt>
    <dgm:pt modelId="{87BEA37B-843D-EA47-B1F4-A35E3F9CC0C5}" type="pres">
      <dgm:prSet presAssocID="{D15F4E39-313E-8040-A714-B580E8D0E4AF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FC384F20-73EC-B24C-8C6C-A6A48FC6410F}" type="presOf" srcId="{D15F4E39-313E-8040-A714-B580E8D0E4AF}" destId="{87BEA37B-843D-EA47-B1F4-A35E3F9CC0C5}" srcOrd="0" destOrd="0" presId="urn:microsoft.com/office/officeart/2005/8/layout/lProcess3"/>
    <dgm:cxn modelId="{66B14D5F-0089-D04D-A43B-55BE88121510}" type="presOf" srcId="{F482D8A8-2EFC-A34C-8860-44CAB9F5C773}" destId="{A8E71282-079A-B749-8E4D-95B878F3109E}" srcOrd="0" destOrd="0" presId="urn:microsoft.com/office/officeart/2005/8/layout/lProcess3"/>
    <dgm:cxn modelId="{14079B4D-CDC1-864A-BE07-B46BE78CCF5A}" srcId="{CEE441F7-6396-4D4B-8C8F-5E187837A9B8}" destId="{08D8ED8E-1601-F341-92BA-D4DC2DACA49E}" srcOrd="0" destOrd="0" parTransId="{CBE57D60-CF3E-1648-BC01-77824F6C7D89}" sibTransId="{C1C121A0-C22D-F342-A322-91DE0C8E5B52}"/>
    <dgm:cxn modelId="{3FF87656-091A-CB44-91BC-B937890C866D}" srcId="{455C8FEB-13A6-E246-A646-730531654DFE}" destId="{CEE441F7-6396-4D4B-8C8F-5E187837A9B8}" srcOrd="0" destOrd="0" parTransId="{3A78CBE2-AC8B-FF4D-9F32-82F471D08A1D}" sibTransId="{43BEDC6D-A3DA-D24B-A199-1AF1E63A8F32}"/>
    <dgm:cxn modelId="{8B8A2E81-DF0E-3245-8ADD-EF3A3846909B}" srcId="{F482D8A8-2EFC-A34C-8860-44CAB9F5C773}" destId="{4E082EE6-C432-A644-92B8-5328E7A1A9D8}" srcOrd="0" destOrd="0" parTransId="{CDED4479-1F29-1746-B19E-AF989B9F0C89}" sibTransId="{0C3D3E12-1020-A645-89BD-0BC204275D42}"/>
    <dgm:cxn modelId="{83936DA3-6901-F94A-8A5D-AD3AEBCFF56F}" type="presOf" srcId="{CEE441F7-6396-4D4B-8C8F-5E187837A9B8}" destId="{E6CEDB1D-007E-D446-98ED-D1AF6D7B695F}" srcOrd="0" destOrd="0" presId="urn:microsoft.com/office/officeart/2005/8/layout/lProcess3"/>
    <dgm:cxn modelId="{BD23A3AD-EBCA-6741-9DFA-43D2BA901CD1}" type="presOf" srcId="{4E082EE6-C432-A644-92B8-5328E7A1A9D8}" destId="{DE130F6D-5317-814F-A17A-7FE76BA92CB7}" srcOrd="0" destOrd="0" presId="urn:microsoft.com/office/officeart/2005/8/layout/lProcess3"/>
    <dgm:cxn modelId="{B1C4E6BB-D6A7-3147-BB99-E60ECFF6385D}" type="presOf" srcId="{077A6766-9010-9F42-8BCF-7C66974F9C9C}" destId="{BCA45DB3-A47B-0F41-9583-1840429EA054}" srcOrd="0" destOrd="0" presId="urn:microsoft.com/office/officeart/2005/8/layout/lProcess3"/>
    <dgm:cxn modelId="{4A4072BE-EDD1-254B-AFEB-8C0E110D48CC}" type="presOf" srcId="{08D8ED8E-1601-F341-92BA-D4DC2DACA49E}" destId="{95199412-33A9-EA4C-8FE7-6CECDF7B4503}" srcOrd="0" destOrd="0" presId="urn:microsoft.com/office/officeart/2005/8/layout/lProcess3"/>
    <dgm:cxn modelId="{F5FBFCD1-5392-CF4F-9057-3C3FA15D514A}" type="presOf" srcId="{455C8FEB-13A6-E246-A646-730531654DFE}" destId="{2FF228E2-9620-F347-BE21-AFA956EDBD13}" srcOrd="0" destOrd="0" presId="urn:microsoft.com/office/officeart/2005/8/layout/lProcess3"/>
    <dgm:cxn modelId="{087483D3-866C-934F-853F-9AB79C2997E3}" srcId="{455C8FEB-13A6-E246-A646-730531654DFE}" destId="{077A6766-9010-9F42-8BCF-7C66974F9C9C}" srcOrd="2" destOrd="0" parTransId="{5991F7A7-B6A0-0E48-A8F6-D97FCD76584A}" sibTransId="{285492F3-D7F4-5340-8647-6D47774A2842}"/>
    <dgm:cxn modelId="{38256CEA-069B-D84F-8DD1-4749876DC2F9}" srcId="{077A6766-9010-9F42-8BCF-7C66974F9C9C}" destId="{D15F4E39-313E-8040-A714-B580E8D0E4AF}" srcOrd="0" destOrd="0" parTransId="{F75799F5-F586-8441-B687-E3E474B5FF29}" sibTransId="{5A371DC5-E7EB-0440-BFA4-D9388756C359}"/>
    <dgm:cxn modelId="{018CB1EE-2A6A-664D-BA99-8AFE4181C18C}" srcId="{455C8FEB-13A6-E246-A646-730531654DFE}" destId="{F482D8A8-2EFC-A34C-8860-44CAB9F5C773}" srcOrd="1" destOrd="0" parTransId="{0E98EA48-422F-2F4E-A0FA-BC2C0F4F4B8C}" sibTransId="{FFB10DA6-464A-EE46-9987-169A432660B1}"/>
    <dgm:cxn modelId="{5D493435-7C3F-1A4E-8280-CD6F386CA1CD}" type="presParOf" srcId="{2FF228E2-9620-F347-BE21-AFA956EDBD13}" destId="{5A43DA96-A95F-AD46-801C-7740C10373A0}" srcOrd="0" destOrd="0" presId="urn:microsoft.com/office/officeart/2005/8/layout/lProcess3"/>
    <dgm:cxn modelId="{E3AD3E1F-3310-D84C-A25C-3A13BE07005C}" type="presParOf" srcId="{5A43DA96-A95F-AD46-801C-7740C10373A0}" destId="{E6CEDB1D-007E-D446-98ED-D1AF6D7B695F}" srcOrd="0" destOrd="0" presId="urn:microsoft.com/office/officeart/2005/8/layout/lProcess3"/>
    <dgm:cxn modelId="{90153135-24BF-D242-807D-3817E7453E18}" type="presParOf" srcId="{5A43DA96-A95F-AD46-801C-7740C10373A0}" destId="{B8330942-74C1-7D45-915C-CB8B313C5850}" srcOrd="1" destOrd="0" presId="urn:microsoft.com/office/officeart/2005/8/layout/lProcess3"/>
    <dgm:cxn modelId="{78AA06A2-4279-BA4E-99AB-8189C86B2AED}" type="presParOf" srcId="{5A43DA96-A95F-AD46-801C-7740C10373A0}" destId="{95199412-33A9-EA4C-8FE7-6CECDF7B4503}" srcOrd="2" destOrd="0" presId="urn:microsoft.com/office/officeart/2005/8/layout/lProcess3"/>
    <dgm:cxn modelId="{E2ACF8A9-3D31-6D45-8921-8AB20878EB07}" type="presParOf" srcId="{2FF228E2-9620-F347-BE21-AFA956EDBD13}" destId="{A18B1D36-8AB8-AC47-8A07-8F2020F80BB2}" srcOrd="1" destOrd="0" presId="urn:microsoft.com/office/officeart/2005/8/layout/lProcess3"/>
    <dgm:cxn modelId="{5057A1B7-566D-C44E-B5BE-697A3B9BE0A8}" type="presParOf" srcId="{2FF228E2-9620-F347-BE21-AFA956EDBD13}" destId="{13D32E02-D082-AD4F-AD25-1E4B117CEA6C}" srcOrd="2" destOrd="0" presId="urn:microsoft.com/office/officeart/2005/8/layout/lProcess3"/>
    <dgm:cxn modelId="{135483DD-0204-F54A-AB60-0E3DB8BDAECD}" type="presParOf" srcId="{13D32E02-D082-AD4F-AD25-1E4B117CEA6C}" destId="{A8E71282-079A-B749-8E4D-95B878F3109E}" srcOrd="0" destOrd="0" presId="urn:microsoft.com/office/officeart/2005/8/layout/lProcess3"/>
    <dgm:cxn modelId="{F8EE14AB-19BC-5F4C-955E-4498D7350F7C}" type="presParOf" srcId="{13D32E02-D082-AD4F-AD25-1E4B117CEA6C}" destId="{D153DB6E-288C-E94B-BFDC-9C5C2835D64D}" srcOrd="1" destOrd="0" presId="urn:microsoft.com/office/officeart/2005/8/layout/lProcess3"/>
    <dgm:cxn modelId="{F7B38A4D-C052-0946-AF3E-EE7864244833}" type="presParOf" srcId="{13D32E02-D082-AD4F-AD25-1E4B117CEA6C}" destId="{DE130F6D-5317-814F-A17A-7FE76BA92CB7}" srcOrd="2" destOrd="0" presId="urn:microsoft.com/office/officeart/2005/8/layout/lProcess3"/>
    <dgm:cxn modelId="{7CC554DE-6A50-A148-99D4-DD78C81497A3}" type="presParOf" srcId="{2FF228E2-9620-F347-BE21-AFA956EDBD13}" destId="{26D11920-C1BF-D24D-8C52-FB776A11FAC5}" srcOrd="3" destOrd="0" presId="urn:microsoft.com/office/officeart/2005/8/layout/lProcess3"/>
    <dgm:cxn modelId="{39569FF4-8656-764F-822B-65DC5D4E690D}" type="presParOf" srcId="{2FF228E2-9620-F347-BE21-AFA956EDBD13}" destId="{6E138934-3605-1842-B93E-6FCFD52035D9}" srcOrd="4" destOrd="0" presId="urn:microsoft.com/office/officeart/2005/8/layout/lProcess3"/>
    <dgm:cxn modelId="{D455753F-D855-D742-AE95-1A5A61E8601C}" type="presParOf" srcId="{6E138934-3605-1842-B93E-6FCFD52035D9}" destId="{BCA45DB3-A47B-0F41-9583-1840429EA054}" srcOrd="0" destOrd="0" presId="urn:microsoft.com/office/officeart/2005/8/layout/lProcess3"/>
    <dgm:cxn modelId="{6CEE0B2B-DC4B-1B40-99D7-1CB31BC6870D}" type="presParOf" srcId="{6E138934-3605-1842-B93E-6FCFD52035D9}" destId="{7DD0A775-2942-1141-952B-D6203EB75BB7}" srcOrd="1" destOrd="0" presId="urn:microsoft.com/office/officeart/2005/8/layout/lProcess3"/>
    <dgm:cxn modelId="{309AED16-5106-CC43-869E-E01139B151A9}" type="presParOf" srcId="{6E138934-3605-1842-B93E-6FCFD52035D9}" destId="{87BEA37B-843D-EA47-B1F4-A35E3F9CC0C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3568E-A562-4390-832C-D58DBD026346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2DDF16-7E72-4C96-99C6-33CCBFB0E206}">
      <dgm:prSet phldrT="[Text]"/>
      <dgm:spPr/>
      <dgm:t>
        <a:bodyPr/>
        <a:lstStyle/>
        <a:p>
          <a:r>
            <a:rPr lang="en-US" dirty="0"/>
            <a:t>Managing Drought Risk</a:t>
          </a:r>
        </a:p>
      </dgm:t>
    </dgm:pt>
    <dgm:pt modelId="{173848C1-707D-4251-8956-7225FF86DA5C}" type="parTrans" cxnId="{B566F50D-BAD0-4E45-B134-0921DC078524}">
      <dgm:prSet/>
      <dgm:spPr/>
      <dgm:t>
        <a:bodyPr/>
        <a:lstStyle/>
        <a:p>
          <a:endParaRPr lang="en-US"/>
        </a:p>
      </dgm:t>
    </dgm:pt>
    <dgm:pt modelId="{8E51F38C-06C6-44B8-8C23-7E4934285D74}" type="sibTrans" cxnId="{B566F50D-BAD0-4E45-B134-0921DC078524}">
      <dgm:prSet/>
      <dgm:spPr/>
      <dgm:t>
        <a:bodyPr/>
        <a:lstStyle/>
        <a:p>
          <a:endParaRPr lang="en-US"/>
        </a:p>
      </dgm:t>
    </dgm:pt>
    <dgm:pt modelId="{279E1BF1-553C-45D1-955A-168497CC4EC9}">
      <dgm:prSet phldrT="[Text]"/>
      <dgm:spPr/>
      <dgm:t>
        <a:bodyPr/>
        <a:lstStyle/>
        <a:p>
          <a:r>
            <a:rPr lang="en-US" dirty="0"/>
            <a:t>National</a:t>
          </a:r>
        </a:p>
        <a:p>
          <a:r>
            <a:rPr lang="en-US" dirty="0"/>
            <a:t>Government</a:t>
          </a:r>
        </a:p>
      </dgm:t>
    </dgm:pt>
    <dgm:pt modelId="{F3559562-21EB-49A2-822B-CEB7A8D07B6D}" type="parTrans" cxnId="{64B389AB-3D7C-41B1-B76B-C5558D0157D0}">
      <dgm:prSet/>
      <dgm:spPr/>
      <dgm:t>
        <a:bodyPr/>
        <a:lstStyle/>
        <a:p>
          <a:endParaRPr lang="en-US"/>
        </a:p>
      </dgm:t>
    </dgm:pt>
    <dgm:pt modelId="{DD1D1A9D-8CB2-4526-8B82-BD4C666270E8}" type="sibTrans" cxnId="{64B389AB-3D7C-41B1-B76B-C5558D0157D0}">
      <dgm:prSet/>
      <dgm:spPr/>
      <dgm:t>
        <a:bodyPr/>
        <a:lstStyle/>
        <a:p>
          <a:endParaRPr lang="en-US"/>
        </a:p>
      </dgm:t>
    </dgm:pt>
    <dgm:pt modelId="{9051BE9A-1DA8-41BC-890C-D70D5C407071}">
      <dgm:prSet phldrT="[Text]"/>
      <dgm:spPr/>
      <dgm:t>
        <a:bodyPr/>
        <a:lstStyle/>
        <a:p>
          <a:r>
            <a:rPr lang="en-US" dirty="0"/>
            <a:t>County</a:t>
          </a:r>
        </a:p>
        <a:p>
          <a:r>
            <a:rPr lang="en-US" dirty="0"/>
            <a:t>Government</a:t>
          </a:r>
        </a:p>
      </dgm:t>
    </dgm:pt>
    <dgm:pt modelId="{7CC4B555-532F-4AFF-B913-0F8F5764427F}" type="parTrans" cxnId="{F690DE66-4D40-4890-A596-A6F48958A92F}">
      <dgm:prSet/>
      <dgm:spPr/>
      <dgm:t>
        <a:bodyPr/>
        <a:lstStyle/>
        <a:p>
          <a:endParaRPr lang="en-US"/>
        </a:p>
      </dgm:t>
    </dgm:pt>
    <dgm:pt modelId="{CB5B581D-BB8A-4642-879F-730915C19FA2}" type="sibTrans" cxnId="{F690DE66-4D40-4890-A596-A6F48958A92F}">
      <dgm:prSet/>
      <dgm:spPr/>
      <dgm:t>
        <a:bodyPr/>
        <a:lstStyle/>
        <a:p>
          <a:endParaRPr lang="en-US"/>
        </a:p>
      </dgm:t>
    </dgm:pt>
    <dgm:pt modelId="{A3C2908E-DFCE-446B-B211-7F3E5DE1108D}">
      <dgm:prSet phldrT="[Text]"/>
      <dgm:spPr/>
      <dgm:t>
        <a:bodyPr/>
        <a:lstStyle/>
        <a:p>
          <a:r>
            <a:rPr lang="en-US" dirty="0"/>
            <a:t>Private Sector</a:t>
          </a:r>
        </a:p>
      </dgm:t>
    </dgm:pt>
    <dgm:pt modelId="{91C60FB4-7E4C-4E6D-B81C-944788A92050}" type="parTrans" cxnId="{6AD04D42-4717-4219-ADDF-C84DDFA94681}">
      <dgm:prSet/>
      <dgm:spPr/>
      <dgm:t>
        <a:bodyPr/>
        <a:lstStyle/>
        <a:p>
          <a:endParaRPr lang="en-US"/>
        </a:p>
      </dgm:t>
    </dgm:pt>
    <dgm:pt modelId="{8528C8CB-56ED-4565-B293-F891C12FE8E1}" type="sibTrans" cxnId="{6AD04D42-4717-4219-ADDF-C84DDFA94681}">
      <dgm:prSet/>
      <dgm:spPr/>
      <dgm:t>
        <a:bodyPr/>
        <a:lstStyle/>
        <a:p>
          <a:endParaRPr lang="en-US"/>
        </a:p>
      </dgm:t>
    </dgm:pt>
    <dgm:pt modelId="{411C9514-7785-46D3-8125-57D00C9DBD52}">
      <dgm:prSet phldrT="[Text]"/>
      <dgm:spPr/>
      <dgm:t>
        <a:bodyPr/>
        <a:lstStyle/>
        <a:p>
          <a:r>
            <a:rPr lang="en-US" dirty="0"/>
            <a:t>Pastoralist</a:t>
          </a:r>
        </a:p>
      </dgm:t>
    </dgm:pt>
    <dgm:pt modelId="{7200A686-73FB-4CF8-9505-3A9F7132627E}" type="parTrans" cxnId="{2292B418-C917-4F5B-8E83-1963E8186341}">
      <dgm:prSet/>
      <dgm:spPr/>
      <dgm:t>
        <a:bodyPr/>
        <a:lstStyle/>
        <a:p>
          <a:endParaRPr lang="en-US"/>
        </a:p>
      </dgm:t>
    </dgm:pt>
    <dgm:pt modelId="{C0EB79B5-4C1D-4FDD-8B1B-79CE221E81F0}" type="sibTrans" cxnId="{2292B418-C917-4F5B-8E83-1963E8186341}">
      <dgm:prSet/>
      <dgm:spPr/>
      <dgm:t>
        <a:bodyPr/>
        <a:lstStyle/>
        <a:p>
          <a:endParaRPr lang="en-US"/>
        </a:p>
      </dgm:t>
    </dgm:pt>
    <dgm:pt modelId="{3409BA16-4DCB-FB44-A329-288A4E5A467B}">
      <dgm:prSet/>
      <dgm:spPr/>
      <dgm:t>
        <a:bodyPr/>
        <a:lstStyle/>
        <a:p>
          <a:r>
            <a:rPr lang="en-US" dirty="0"/>
            <a:t>Development Partners</a:t>
          </a:r>
        </a:p>
      </dgm:t>
    </dgm:pt>
    <dgm:pt modelId="{76D3EAA8-6752-4E4E-B995-01CF14D27825}" type="parTrans" cxnId="{4756A333-2EBE-1741-9A15-87FB466D2AA1}">
      <dgm:prSet/>
      <dgm:spPr/>
      <dgm:t>
        <a:bodyPr/>
        <a:lstStyle/>
        <a:p>
          <a:endParaRPr lang="en-US"/>
        </a:p>
      </dgm:t>
    </dgm:pt>
    <dgm:pt modelId="{AF905333-674C-C24E-B38A-31A3F5D3D3DB}" type="sibTrans" cxnId="{4756A333-2EBE-1741-9A15-87FB466D2AA1}">
      <dgm:prSet/>
      <dgm:spPr/>
      <dgm:t>
        <a:bodyPr/>
        <a:lstStyle/>
        <a:p>
          <a:endParaRPr lang="en-US"/>
        </a:p>
      </dgm:t>
    </dgm:pt>
    <dgm:pt modelId="{F0A3D536-E09F-4E5B-BA02-F067C16F20C4}" type="pres">
      <dgm:prSet presAssocID="{39C3568E-A562-4390-832C-D58DBD0263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54A27F-035C-4003-8376-7D2894B478BC}" type="pres">
      <dgm:prSet presAssocID="{5D2DDF16-7E72-4C96-99C6-33CCBFB0E206}" presName="centerShape" presStyleLbl="node0" presStyleIdx="0" presStyleCnt="1"/>
      <dgm:spPr/>
    </dgm:pt>
    <dgm:pt modelId="{D0A702C6-FBEF-4E64-8781-D96DD72B4FC7}" type="pres">
      <dgm:prSet presAssocID="{279E1BF1-553C-45D1-955A-168497CC4EC9}" presName="node" presStyleLbl="node1" presStyleIdx="0" presStyleCnt="5">
        <dgm:presLayoutVars>
          <dgm:bulletEnabled val="1"/>
        </dgm:presLayoutVars>
      </dgm:prSet>
      <dgm:spPr/>
    </dgm:pt>
    <dgm:pt modelId="{00C070C2-491E-4E16-9BA6-85CCC255A74D}" type="pres">
      <dgm:prSet presAssocID="{279E1BF1-553C-45D1-955A-168497CC4EC9}" presName="dummy" presStyleCnt="0"/>
      <dgm:spPr/>
    </dgm:pt>
    <dgm:pt modelId="{F2C41A90-90CB-4EDC-9516-41E720239412}" type="pres">
      <dgm:prSet presAssocID="{DD1D1A9D-8CB2-4526-8B82-BD4C666270E8}" presName="sibTrans" presStyleLbl="sibTrans2D1" presStyleIdx="0" presStyleCnt="5"/>
      <dgm:spPr/>
    </dgm:pt>
    <dgm:pt modelId="{FF80D3F6-39C9-404B-AE28-103796FEBE09}" type="pres">
      <dgm:prSet presAssocID="{9051BE9A-1DA8-41BC-890C-D70D5C407071}" presName="node" presStyleLbl="node1" presStyleIdx="1" presStyleCnt="5">
        <dgm:presLayoutVars>
          <dgm:bulletEnabled val="1"/>
        </dgm:presLayoutVars>
      </dgm:prSet>
      <dgm:spPr/>
    </dgm:pt>
    <dgm:pt modelId="{9318194F-7E97-42E3-B757-98424484D41B}" type="pres">
      <dgm:prSet presAssocID="{9051BE9A-1DA8-41BC-890C-D70D5C407071}" presName="dummy" presStyleCnt="0"/>
      <dgm:spPr/>
    </dgm:pt>
    <dgm:pt modelId="{F01A5360-A993-419A-A198-E2512CAF0BF8}" type="pres">
      <dgm:prSet presAssocID="{CB5B581D-BB8A-4642-879F-730915C19FA2}" presName="sibTrans" presStyleLbl="sibTrans2D1" presStyleIdx="1" presStyleCnt="5"/>
      <dgm:spPr/>
    </dgm:pt>
    <dgm:pt modelId="{E0A9C458-78FA-42D1-B273-86E73306B75F}" type="pres">
      <dgm:prSet presAssocID="{A3C2908E-DFCE-446B-B211-7F3E5DE1108D}" presName="node" presStyleLbl="node1" presStyleIdx="2" presStyleCnt="5">
        <dgm:presLayoutVars>
          <dgm:bulletEnabled val="1"/>
        </dgm:presLayoutVars>
      </dgm:prSet>
      <dgm:spPr/>
    </dgm:pt>
    <dgm:pt modelId="{1ECBC718-A5F5-4385-B656-1130F054EFF7}" type="pres">
      <dgm:prSet presAssocID="{A3C2908E-DFCE-446B-B211-7F3E5DE1108D}" presName="dummy" presStyleCnt="0"/>
      <dgm:spPr/>
    </dgm:pt>
    <dgm:pt modelId="{A592AAE3-6E3A-49B3-97AC-B1D050A03F98}" type="pres">
      <dgm:prSet presAssocID="{8528C8CB-56ED-4565-B293-F891C12FE8E1}" presName="sibTrans" presStyleLbl="sibTrans2D1" presStyleIdx="2" presStyleCnt="5"/>
      <dgm:spPr/>
    </dgm:pt>
    <dgm:pt modelId="{2F180619-1450-41FE-B2BA-59455DFF1054}" type="pres">
      <dgm:prSet presAssocID="{3409BA16-4DCB-FB44-A329-288A4E5A467B}" presName="node" presStyleLbl="node1" presStyleIdx="3" presStyleCnt="5">
        <dgm:presLayoutVars>
          <dgm:bulletEnabled val="1"/>
        </dgm:presLayoutVars>
      </dgm:prSet>
      <dgm:spPr/>
    </dgm:pt>
    <dgm:pt modelId="{DD183C13-7E0A-4FED-823E-AD3E3449C918}" type="pres">
      <dgm:prSet presAssocID="{3409BA16-4DCB-FB44-A329-288A4E5A467B}" presName="dummy" presStyleCnt="0"/>
      <dgm:spPr/>
    </dgm:pt>
    <dgm:pt modelId="{06891EB6-5D1C-47AB-AB64-4E90A4F65855}" type="pres">
      <dgm:prSet presAssocID="{AF905333-674C-C24E-B38A-31A3F5D3D3DB}" presName="sibTrans" presStyleLbl="sibTrans2D1" presStyleIdx="3" presStyleCnt="5"/>
      <dgm:spPr/>
    </dgm:pt>
    <dgm:pt modelId="{D0838D0A-CD87-4835-9CE3-F879E5D5BA28}" type="pres">
      <dgm:prSet presAssocID="{411C9514-7785-46D3-8125-57D00C9DBD52}" presName="node" presStyleLbl="node1" presStyleIdx="4" presStyleCnt="5">
        <dgm:presLayoutVars>
          <dgm:bulletEnabled val="1"/>
        </dgm:presLayoutVars>
      </dgm:prSet>
      <dgm:spPr/>
    </dgm:pt>
    <dgm:pt modelId="{4E75E17D-6D1E-4063-801C-6508201204C3}" type="pres">
      <dgm:prSet presAssocID="{411C9514-7785-46D3-8125-57D00C9DBD52}" presName="dummy" presStyleCnt="0"/>
      <dgm:spPr/>
    </dgm:pt>
    <dgm:pt modelId="{7CCFBA0A-2052-453B-8812-0D38DD5D28BE}" type="pres">
      <dgm:prSet presAssocID="{C0EB79B5-4C1D-4FDD-8B1B-79CE221E81F0}" presName="sibTrans" presStyleLbl="sibTrans2D1" presStyleIdx="4" presStyleCnt="5"/>
      <dgm:spPr/>
    </dgm:pt>
  </dgm:ptLst>
  <dgm:cxnLst>
    <dgm:cxn modelId="{8E657602-11CA-40BC-AD78-AA2D80722CA2}" type="presOf" srcId="{3409BA16-4DCB-FB44-A329-288A4E5A467B}" destId="{2F180619-1450-41FE-B2BA-59455DFF1054}" srcOrd="0" destOrd="0" presId="urn:microsoft.com/office/officeart/2005/8/layout/radial6"/>
    <dgm:cxn modelId="{B566F50D-BAD0-4E45-B134-0921DC078524}" srcId="{39C3568E-A562-4390-832C-D58DBD026346}" destId="{5D2DDF16-7E72-4C96-99C6-33CCBFB0E206}" srcOrd="0" destOrd="0" parTransId="{173848C1-707D-4251-8956-7225FF86DA5C}" sibTransId="{8E51F38C-06C6-44B8-8C23-7E4934285D74}"/>
    <dgm:cxn modelId="{2292B418-C917-4F5B-8E83-1963E8186341}" srcId="{5D2DDF16-7E72-4C96-99C6-33CCBFB0E206}" destId="{411C9514-7785-46D3-8125-57D00C9DBD52}" srcOrd="4" destOrd="0" parTransId="{7200A686-73FB-4CF8-9505-3A9F7132627E}" sibTransId="{C0EB79B5-4C1D-4FDD-8B1B-79CE221E81F0}"/>
    <dgm:cxn modelId="{89849C2E-4D57-4600-B89A-3FB0D336C9E9}" type="presOf" srcId="{279E1BF1-553C-45D1-955A-168497CC4EC9}" destId="{D0A702C6-FBEF-4E64-8781-D96DD72B4FC7}" srcOrd="0" destOrd="0" presId="urn:microsoft.com/office/officeart/2005/8/layout/radial6"/>
    <dgm:cxn modelId="{4756A333-2EBE-1741-9A15-87FB466D2AA1}" srcId="{5D2DDF16-7E72-4C96-99C6-33CCBFB0E206}" destId="{3409BA16-4DCB-FB44-A329-288A4E5A467B}" srcOrd="3" destOrd="0" parTransId="{76D3EAA8-6752-4E4E-B995-01CF14D27825}" sibTransId="{AF905333-674C-C24E-B38A-31A3F5D3D3DB}"/>
    <dgm:cxn modelId="{DA674136-AA73-4190-911A-D6FCAB8D59DF}" type="presOf" srcId="{8528C8CB-56ED-4565-B293-F891C12FE8E1}" destId="{A592AAE3-6E3A-49B3-97AC-B1D050A03F98}" srcOrd="0" destOrd="0" presId="urn:microsoft.com/office/officeart/2005/8/layout/radial6"/>
    <dgm:cxn modelId="{6AD04D42-4717-4219-ADDF-C84DDFA94681}" srcId="{5D2DDF16-7E72-4C96-99C6-33CCBFB0E206}" destId="{A3C2908E-DFCE-446B-B211-7F3E5DE1108D}" srcOrd="2" destOrd="0" parTransId="{91C60FB4-7E4C-4E6D-B81C-944788A92050}" sibTransId="{8528C8CB-56ED-4565-B293-F891C12FE8E1}"/>
    <dgm:cxn modelId="{F690DE66-4D40-4890-A596-A6F48958A92F}" srcId="{5D2DDF16-7E72-4C96-99C6-33CCBFB0E206}" destId="{9051BE9A-1DA8-41BC-890C-D70D5C407071}" srcOrd="1" destOrd="0" parTransId="{7CC4B555-532F-4AFF-B913-0F8F5764427F}" sibTransId="{CB5B581D-BB8A-4642-879F-730915C19FA2}"/>
    <dgm:cxn modelId="{6878BB79-9999-4A86-B755-C68388F45174}" type="presOf" srcId="{CB5B581D-BB8A-4642-879F-730915C19FA2}" destId="{F01A5360-A993-419A-A198-E2512CAF0BF8}" srcOrd="0" destOrd="0" presId="urn:microsoft.com/office/officeart/2005/8/layout/radial6"/>
    <dgm:cxn modelId="{892DE37C-74CD-4859-8CB9-34E7ECDCD5A4}" type="presOf" srcId="{9051BE9A-1DA8-41BC-890C-D70D5C407071}" destId="{FF80D3F6-39C9-404B-AE28-103796FEBE09}" srcOrd="0" destOrd="0" presId="urn:microsoft.com/office/officeart/2005/8/layout/radial6"/>
    <dgm:cxn modelId="{82E4BA8A-35BB-4ECE-8D10-FADD5CC2BA87}" type="presOf" srcId="{AF905333-674C-C24E-B38A-31A3F5D3D3DB}" destId="{06891EB6-5D1C-47AB-AB64-4E90A4F65855}" srcOrd="0" destOrd="0" presId="urn:microsoft.com/office/officeart/2005/8/layout/radial6"/>
    <dgm:cxn modelId="{2E1D3A8C-0E9C-4D35-9991-99637FC928F3}" type="presOf" srcId="{C0EB79B5-4C1D-4FDD-8B1B-79CE221E81F0}" destId="{7CCFBA0A-2052-453B-8812-0D38DD5D28BE}" srcOrd="0" destOrd="0" presId="urn:microsoft.com/office/officeart/2005/8/layout/radial6"/>
    <dgm:cxn modelId="{64E6C49A-579A-4B35-8D3C-FA1503BE003D}" type="presOf" srcId="{DD1D1A9D-8CB2-4526-8B82-BD4C666270E8}" destId="{F2C41A90-90CB-4EDC-9516-41E720239412}" srcOrd="0" destOrd="0" presId="urn:microsoft.com/office/officeart/2005/8/layout/radial6"/>
    <dgm:cxn modelId="{26FC07A9-67A1-443E-83C5-F2FFE9A953CB}" type="presOf" srcId="{39C3568E-A562-4390-832C-D58DBD026346}" destId="{F0A3D536-E09F-4E5B-BA02-F067C16F20C4}" srcOrd="0" destOrd="0" presId="urn:microsoft.com/office/officeart/2005/8/layout/radial6"/>
    <dgm:cxn modelId="{64B389AB-3D7C-41B1-B76B-C5558D0157D0}" srcId="{5D2DDF16-7E72-4C96-99C6-33CCBFB0E206}" destId="{279E1BF1-553C-45D1-955A-168497CC4EC9}" srcOrd="0" destOrd="0" parTransId="{F3559562-21EB-49A2-822B-CEB7A8D07B6D}" sibTransId="{DD1D1A9D-8CB2-4526-8B82-BD4C666270E8}"/>
    <dgm:cxn modelId="{0A1781D7-C887-4280-8780-B76B60180E40}" type="presOf" srcId="{A3C2908E-DFCE-446B-B211-7F3E5DE1108D}" destId="{E0A9C458-78FA-42D1-B273-86E73306B75F}" srcOrd="0" destOrd="0" presId="urn:microsoft.com/office/officeart/2005/8/layout/radial6"/>
    <dgm:cxn modelId="{D7C79AE4-FB4B-488A-B762-016F747CDE1A}" type="presOf" srcId="{5D2DDF16-7E72-4C96-99C6-33CCBFB0E206}" destId="{5954A27F-035C-4003-8376-7D2894B478BC}" srcOrd="0" destOrd="0" presId="urn:microsoft.com/office/officeart/2005/8/layout/radial6"/>
    <dgm:cxn modelId="{EA9613F0-205E-477A-BD57-4E3FC005DD68}" type="presOf" srcId="{411C9514-7785-46D3-8125-57D00C9DBD52}" destId="{D0838D0A-CD87-4835-9CE3-F879E5D5BA28}" srcOrd="0" destOrd="0" presId="urn:microsoft.com/office/officeart/2005/8/layout/radial6"/>
    <dgm:cxn modelId="{4C228EB5-6486-4511-B293-FAB7353C3A3B}" type="presParOf" srcId="{F0A3D536-E09F-4E5B-BA02-F067C16F20C4}" destId="{5954A27F-035C-4003-8376-7D2894B478BC}" srcOrd="0" destOrd="0" presId="urn:microsoft.com/office/officeart/2005/8/layout/radial6"/>
    <dgm:cxn modelId="{642DB64D-3C97-46A2-AB15-C4FE6B6DD153}" type="presParOf" srcId="{F0A3D536-E09F-4E5B-BA02-F067C16F20C4}" destId="{D0A702C6-FBEF-4E64-8781-D96DD72B4FC7}" srcOrd="1" destOrd="0" presId="urn:microsoft.com/office/officeart/2005/8/layout/radial6"/>
    <dgm:cxn modelId="{1732A6A3-BB4F-4039-B8DC-3AF2F2A40B37}" type="presParOf" srcId="{F0A3D536-E09F-4E5B-BA02-F067C16F20C4}" destId="{00C070C2-491E-4E16-9BA6-85CCC255A74D}" srcOrd="2" destOrd="0" presId="urn:microsoft.com/office/officeart/2005/8/layout/radial6"/>
    <dgm:cxn modelId="{127D51D7-8DBF-4DD5-AD84-27C074A451F4}" type="presParOf" srcId="{F0A3D536-E09F-4E5B-BA02-F067C16F20C4}" destId="{F2C41A90-90CB-4EDC-9516-41E720239412}" srcOrd="3" destOrd="0" presId="urn:microsoft.com/office/officeart/2005/8/layout/radial6"/>
    <dgm:cxn modelId="{6EDCD02D-6CA9-4A62-B4A8-D68089358627}" type="presParOf" srcId="{F0A3D536-E09F-4E5B-BA02-F067C16F20C4}" destId="{FF80D3F6-39C9-404B-AE28-103796FEBE09}" srcOrd="4" destOrd="0" presId="urn:microsoft.com/office/officeart/2005/8/layout/radial6"/>
    <dgm:cxn modelId="{B030C9F6-3875-430E-9628-447887664EB5}" type="presParOf" srcId="{F0A3D536-E09F-4E5B-BA02-F067C16F20C4}" destId="{9318194F-7E97-42E3-B757-98424484D41B}" srcOrd="5" destOrd="0" presId="urn:microsoft.com/office/officeart/2005/8/layout/radial6"/>
    <dgm:cxn modelId="{AE98850D-1DD4-451D-ACE0-D5551F350051}" type="presParOf" srcId="{F0A3D536-E09F-4E5B-BA02-F067C16F20C4}" destId="{F01A5360-A993-419A-A198-E2512CAF0BF8}" srcOrd="6" destOrd="0" presId="urn:microsoft.com/office/officeart/2005/8/layout/radial6"/>
    <dgm:cxn modelId="{1494F5FB-CCBB-4007-8466-328735F0CA63}" type="presParOf" srcId="{F0A3D536-E09F-4E5B-BA02-F067C16F20C4}" destId="{E0A9C458-78FA-42D1-B273-86E73306B75F}" srcOrd="7" destOrd="0" presId="urn:microsoft.com/office/officeart/2005/8/layout/radial6"/>
    <dgm:cxn modelId="{16EAB626-7AAF-4AE7-9913-77069EAEC3B7}" type="presParOf" srcId="{F0A3D536-E09F-4E5B-BA02-F067C16F20C4}" destId="{1ECBC718-A5F5-4385-B656-1130F054EFF7}" srcOrd="8" destOrd="0" presId="urn:microsoft.com/office/officeart/2005/8/layout/radial6"/>
    <dgm:cxn modelId="{E56855C5-A170-41B7-940B-2AEF84CEC26C}" type="presParOf" srcId="{F0A3D536-E09F-4E5B-BA02-F067C16F20C4}" destId="{A592AAE3-6E3A-49B3-97AC-B1D050A03F98}" srcOrd="9" destOrd="0" presId="urn:microsoft.com/office/officeart/2005/8/layout/radial6"/>
    <dgm:cxn modelId="{3072EC9B-2A17-4F5C-851C-79C8D22C49E1}" type="presParOf" srcId="{F0A3D536-E09F-4E5B-BA02-F067C16F20C4}" destId="{2F180619-1450-41FE-B2BA-59455DFF1054}" srcOrd="10" destOrd="0" presId="urn:microsoft.com/office/officeart/2005/8/layout/radial6"/>
    <dgm:cxn modelId="{816FB80D-521C-491A-96C3-4365155E3EBA}" type="presParOf" srcId="{F0A3D536-E09F-4E5B-BA02-F067C16F20C4}" destId="{DD183C13-7E0A-4FED-823E-AD3E3449C918}" srcOrd="11" destOrd="0" presId="urn:microsoft.com/office/officeart/2005/8/layout/radial6"/>
    <dgm:cxn modelId="{6399D88A-D9D9-4316-A065-0E2F2818CF99}" type="presParOf" srcId="{F0A3D536-E09F-4E5B-BA02-F067C16F20C4}" destId="{06891EB6-5D1C-47AB-AB64-4E90A4F65855}" srcOrd="12" destOrd="0" presId="urn:microsoft.com/office/officeart/2005/8/layout/radial6"/>
    <dgm:cxn modelId="{B690699B-242D-484F-BE2B-1F963A867361}" type="presParOf" srcId="{F0A3D536-E09F-4E5B-BA02-F067C16F20C4}" destId="{D0838D0A-CD87-4835-9CE3-F879E5D5BA28}" srcOrd="13" destOrd="0" presId="urn:microsoft.com/office/officeart/2005/8/layout/radial6"/>
    <dgm:cxn modelId="{9A5AFB2C-8210-463C-96E2-9AD2E6A0E7B1}" type="presParOf" srcId="{F0A3D536-E09F-4E5B-BA02-F067C16F20C4}" destId="{4E75E17D-6D1E-4063-801C-6508201204C3}" srcOrd="14" destOrd="0" presId="urn:microsoft.com/office/officeart/2005/8/layout/radial6"/>
    <dgm:cxn modelId="{6884ADF7-B890-462B-9A3B-6A0B67D6FF50}" type="presParOf" srcId="{F0A3D536-E09F-4E5B-BA02-F067C16F20C4}" destId="{7CCFBA0A-2052-453B-8812-0D38DD5D28B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099DA-A24F-47AE-998D-00A2865C8B21}" type="doc">
      <dgm:prSet loTypeId="urn:microsoft.com/office/officeart/2005/8/layout/arrow2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82F9FE-2DA4-4BDC-81D0-A288440BF8B8}">
      <dgm:prSet phldrT="[Text]"/>
      <dgm:spPr/>
      <dgm:t>
        <a:bodyPr/>
        <a:lstStyle/>
        <a:p>
          <a:r>
            <a:rPr lang="en-US" dirty="0"/>
            <a:t>National</a:t>
          </a:r>
        </a:p>
      </dgm:t>
    </dgm:pt>
    <dgm:pt modelId="{BF42E913-5E38-4CCC-84F1-FC3EB3D334B4}" type="parTrans" cxnId="{223220F5-5297-4EA7-ADE0-904E0EC6EEA8}">
      <dgm:prSet/>
      <dgm:spPr/>
      <dgm:t>
        <a:bodyPr/>
        <a:lstStyle/>
        <a:p>
          <a:endParaRPr lang="en-US"/>
        </a:p>
      </dgm:t>
    </dgm:pt>
    <dgm:pt modelId="{2D33E1D2-6C38-4FE1-ABAE-32FC5C134835}" type="sibTrans" cxnId="{223220F5-5297-4EA7-ADE0-904E0EC6EEA8}">
      <dgm:prSet/>
      <dgm:spPr/>
      <dgm:t>
        <a:bodyPr/>
        <a:lstStyle/>
        <a:p>
          <a:endParaRPr lang="en-US"/>
        </a:p>
      </dgm:t>
    </dgm:pt>
    <dgm:pt modelId="{E2F59F1E-7EE8-41B5-9795-2D7DC4A6E84A}">
      <dgm:prSet phldrT="[Text]"/>
      <dgm:spPr/>
      <dgm:t>
        <a:bodyPr/>
        <a:lstStyle/>
        <a:p>
          <a:r>
            <a:rPr lang="en-US" dirty="0"/>
            <a:t>Regional</a:t>
          </a:r>
        </a:p>
      </dgm:t>
    </dgm:pt>
    <dgm:pt modelId="{CDF15CA3-6664-4381-A036-4BA4E3FD4183}" type="parTrans" cxnId="{A92BCB83-BFBF-49D2-88D9-8527EBB2612B}">
      <dgm:prSet/>
      <dgm:spPr/>
      <dgm:t>
        <a:bodyPr/>
        <a:lstStyle/>
        <a:p>
          <a:endParaRPr lang="en-US"/>
        </a:p>
      </dgm:t>
    </dgm:pt>
    <dgm:pt modelId="{79C187D1-2B57-43F8-8E55-14D295BC598D}" type="sibTrans" cxnId="{A92BCB83-BFBF-49D2-88D9-8527EBB2612B}">
      <dgm:prSet/>
      <dgm:spPr/>
      <dgm:t>
        <a:bodyPr/>
        <a:lstStyle/>
        <a:p>
          <a:endParaRPr lang="en-US"/>
        </a:p>
      </dgm:t>
    </dgm:pt>
    <dgm:pt modelId="{B4BC3B2C-1438-4436-9561-4BD9FE90AC96}">
      <dgm:prSet phldrT="[Text]"/>
      <dgm:spPr/>
      <dgm:t>
        <a:bodyPr/>
        <a:lstStyle/>
        <a:p>
          <a:r>
            <a:rPr lang="en-US" dirty="0"/>
            <a:t>Voluntary</a:t>
          </a:r>
        </a:p>
      </dgm:t>
    </dgm:pt>
    <dgm:pt modelId="{199B6F6D-8109-4E55-87F8-B1395E36301C}" type="parTrans" cxnId="{457242B9-11BF-4886-9BA7-25F5553F56DA}">
      <dgm:prSet/>
      <dgm:spPr/>
      <dgm:t>
        <a:bodyPr/>
        <a:lstStyle/>
        <a:p>
          <a:endParaRPr lang="en-US"/>
        </a:p>
      </dgm:t>
    </dgm:pt>
    <dgm:pt modelId="{327D1999-375F-44D2-94BB-C91AB2E35652}" type="sibTrans" cxnId="{457242B9-11BF-4886-9BA7-25F5553F56DA}">
      <dgm:prSet/>
      <dgm:spPr/>
      <dgm:t>
        <a:bodyPr/>
        <a:lstStyle/>
        <a:p>
          <a:endParaRPr lang="en-US"/>
        </a:p>
      </dgm:t>
    </dgm:pt>
    <dgm:pt modelId="{3FBB13CA-7701-403D-9E16-61B9DCF9D8FD}" type="pres">
      <dgm:prSet presAssocID="{2F7099DA-A24F-47AE-998D-00A2865C8B21}" presName="arrowDiagram" presStyleCnt="0">
        <dgm:presLayoutVars>
          <dgm:chMax val="5"/>
          <dgm:dir/>
          <dgm:resizeHandles val="exact"/>
        </dgm:presLayoutVars>
      </dgm:prSet>
      <dgm:spPr/>
    </dgm:pt>
    <dgm:pt modelId="{E63320F8-E618-4139-BE8C-E1E72EF24714}" type="pres">
      <dgm:prSet presAssocID="{2F7099DA-A24F-47AE-998D-00A2865C8B21}" presName="arrow" presStyleLbl="bgShp" presStyleIdx="0" presStyleCnt="1"/>
      <dgm:spPr/>
    </dgm:pt>
    <dgm:pt modelId="{519F1D38-932E-48EF-9C3F-8DD008829B50}" type="pres">
      <dgm:prSet presAssocID="{2F7099DA-A24F-47AE-998D-00A2865C8B21}" presName="arrowDiagram3" presStyleCnt="0"/>
      <dgm:spPr/>
    </dgm:pt>
    <dgm:pt modelId="{41345F37-82FA-4ABC-AA9A-B536799A219E}" type="pres">
      <dgm:prSet presAssocID="{0E82F9FE-2DA4-4BDC-81D0-A288440BF8B8}" presName="bullet3a" presStyleLbl="node1" presStyleIdx="0" presStyleCnt="3"/>
      <dgm:spPr/>
    </dgm:pt>
    <dgm:pt modelId="{B83C0398-D943-46EA-A05C-B9FEA660259B}" type="pres">
      <dgm:prSet presAssocID="{0E82F9FE-2DA4-4BDC-81D0-A288440BF8B8}" presName="textBox3a" presStyleLbl="revTx" presStyleIdx="0" presStyleCnt="3">
        <dgm:presLayoutVars>
          <dgm:bulletEnabled val="1"/>
        </dgm:presLayoutVars>
      </dgm:prSet>
      <dgm:spPr/>
    </dgm:pt>
    <dgm:pt modelId="{4A75BCD7-7B02-4702-AA90-8CFCE48BF2CC}" type="pres">
      <dgm:prSet presAssocID="{E2F59F1E-7EE8-41B5-9795-2D7DC4A6E84A}" presName="bullet3b" presStyleLbl="node1" presStyleIdx="1" presStyleCnt="3"/>
      <dgm:spPr/>
    </dgm:pt>
    <dgm:pt modelId="{F750CC61-9680-42B3-8B6C-ACB3BEDCCFBB}" type="pres">
      <dgm:prSet presAssocID="{E2F59F1E-7EE8-41B5-9795-2D7DC4A6E84A}" presName="textBox3b" presStyleLbl="revTx" presStyleIdx="1" presStyleCnt="3">
        <dgm:presLayoutVars>
          <dgm:bulletEnabled val="1"/>
        </dgm:presLayoutVars>
      </dgm:prSet>
      <dgm:spPr/>
    </dgm:pt>
    <dgm:pt modelId="{684319AE-F966-47E5-824A-987DFB8424DB}" type="pres">
      <dgm:prSet presAssocID="{B4BC3B2C-1438-4436-9561-4BD9FE90AC96}" presName="bullet3c" presStyleLbl="node1" presStyleIdx="2" presStyleCnt="3"/>
      <dgm:spPr/>
    </dgm:pt>
    <dgm:pt modelId="{E8EB515F-7AD8-40F1-96A7-DA68D98925D1}" type="pres">
      <dgm:prSet presAssocID="{B4BC3B2C-1438-4436-9561-4BD9FE90AC9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BC14F64-FD1E-4347-B20B-2356C7AA2A5E}" type="presOf" srcId="{E2F59F1E-7EE8-41B5-9795-2D7DC4A6E84A}" destId="{F750CC61-9680-42B3-8B6C-ACB3BEDCCFBB}" srcOrd="0" destOrd="0" presId="urn:microsoft.com/office/officeart/2005/8/layout/arrow2"/>
    <dgm:cxn modelId="{A92BCB83-BFBF-49D2-88D9-8527EBB2612B}" srcId="{2F7099DA-A24F-47AE-998D-00A2865C8B21}" destId="{E2F59F1E-7EE8-41B5-9795-2D7DC4A6E84A}" srcOrd="1" destOrd="0" parTransId="{CDF15CA3-6664-4381-A036-4BA4E3FD4183}" sibTransId="{79C187D1-2B57-43F8-8E55-14D295BC598D}"/>
    <dgm:cxn modelId="{861A0BA4-CFFF-4792-A0CE-AE58964FD78F}" type="presOf" srcId="{0E82F9FE-2DA4-4BDC-81D0-A288440BF8B8}" destId="{B83C0398-D943-46EA-A05C-B9FEA660259B}" srcOrd="0" destOrd="0" presId="urn:microsoft.com/office/officeart/2005/8/layout/arrow2"/>
    <dgm:cxn modelId="{457242B9-11BF-4886-9BA7-25F5553F56DA}" srcId="{2F7099DA-A24F-47AE-998D-00A2865C8B21}" destId="{B4BC3B2C-1438-4436-9561-4BD9FE90AC96}" srcOrd="2" destOrd="0" parTransId="{199B6F6D-8109-4E55-87F8-B1395E36301C}" sibTransId="{327D1999-375F-44D2-94BB-C91AB2E35652}"/>
    <dgm:cxn modelId="{A10BDFBD-0B25-47E4-A003-A24960C957E7}" type="presOf" srcId="{B4BC3B2C-1438-4436-9561-4BD9FE90AC96}" destId="{E8EB515F-7AD8-40F1-96A7-DA68D98925D1}" srcOrd="0" destOrd="0" presId="urn:microsoft.com/office/officeart/2005/8/layout/arrow2"/>
    <dgm:cxn modelId="{DE03E7EC-67CE-4D00-A93D-9513F4B4CD2B}" type="presOf" srcId="{2F7099DA-A24F-47AE-998D-00A2865C8B21}" destId="{3FBB13CA-7701-403D-9E16-61B9DCF9D8FD}" srcOrd="0" destOrd="0" presId="urn:microsoft.com/office/officeart/2005/8/layout/arrow2"/>
    <dgm:cxn modelId="{223220F5-5297-4EA7-ADE0-904E0EC6EEA8}" srcId="{2F7099DA-A24F-47AE-998D-00A2865C8B21}" destId="{0E82F9FE-2DA4-4BDC-81D0-A288440BF8B8}" srcOrd="0" destOrd="0" parTransId="{BF42E913-5E38-4CCC-84F1-FC3EB3D334B4}" sibTransId="{2D33E1D2-6C38-4FE1-ABAE-32FC5C134835}"/>
    <dgm:cxn modelId="{E4AE7274-3973-4D63-8320-C04D835D0779}" type="presParOf" srcId="{3FBB13CA-7701-403D-9E16-61B9DCF9D8FD}" destId="{E63320F8-E618-4139-BE8C-E1E72EF24714}" srcOrd="0" destOrd="0" presId="urn:microsoft.com/office/officeart/2005/8/layout/arrow2"/>
    <dgm:cxn modelId="{E3656087-925F-4126-818C-FE9ACA3F933E}" type="presParOf" srcId="{3FBB13CA-7701-403D-9E16-61B9DCF9D8FD}" destId="{519F1D38-932E-48EF-9C3F-8DD008829B50}" srcOrd="1" destOrd="0" presId="urn:microsoft.com/office/officeart/2005/8/layout/arrow2"/>
    <dgm:cxn modelId="{FBFD6C4C-9835-4264-99B5-2C112E9CC33D}" type="presParOf" srcId="{519F1D38-932E-48EF-9C3F-8DD008829B50}" destId="{41345F37-82FA-4ABC-AA9A-B536799A219E}" srcOrd="0" destOrd="0" presId="urn:microsoft.com/office/officeart/2005/8/layout/arrow2"/>
    <dgm:cxn modelId="{5CFBF1CB-7A4F-4363-991E-04BD36A380DC}" type="presParOf" srcId="{519F1D38-932E-48EF-9C3F-8DD008829B50}" destId="{B83C0398-D943-46EA-A05C-B9FEA660259B}" srcOrd="1" destOrd="0" presId="urn:microsoft.com/office/officeart/2005/8/layout/arrow2"/>
    <dgm:cxn modelId="{B32D4C8D-98CB-4FC5-B26B-CD30A642F653}" type="presParOf" srcId="{519F1D38-932E-48EF-9C3F-8DD008829B50}" destId="{4A75BCD7-7B02-4702-AA90-8CFCE48BF2CC}" srcOrd="2" destOrd="0" presId="urn:microsoft.com/office/officeart/2005/8/layout/arrow2"/>
    <dgm:cxn modelId="{1784FA36-9EDA-4BDC-8E85-21E303B9F7DE}" type="presParOf" srcId="{519F1D38-932E-48EF-9C3F-8DD008829B50}" destId="{F750CC61-9680-42B3-8B6C-ACB3BEDCCFBB}" srcOrd="3" destOrd="0" presId="urn:microsoft.com/office/officeart/2005/8/layout/arrow2"/>
    <dgm:cxn modelId="{B82A3E20-840D-4DEB-B825-107D3AC4298D}" type="presParOf" srcId="{519F1D38-932E-48EF-9C3F-8DD008829B50}" destId="{684319AE-F966-47E5-824A-987DFB8424DB}" srcOrd="4" destOrd="0" presId="urn:microsoft.com/office/officeart/2005/8/layout/arrow2"/>
    <dgm:cxn modelId="{580698EB-F9F2-4F65-B250-2252700F032D}" type="presParOf" srcId="{519F1D38-932E-48EF-9C3F-8DD008829B50}" destId="{E8EB515F-7AD8-40F1-96A7-DA68D98925D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3568E-A562-4390-832C-D58DBD026346}" type="doc">
      <dgm:prSet loTypeId="urn:microsoft.com/office/officeart/2005/8/layout/radial6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2DDF16-7E72-4C96-99C6-33CCBFB0E206}">
      <dgm:prSet phldrT="[Text]"/>
      <dgm:spPr/>
      <dgm:t>
        <a:bodyPr/>
        <a:lstStyle/>
        <a:p>
          <a:r>
            <a:rPr lang="en-US" dirty="0"/>
            <a:t>Managing Drought Risk</a:t>
          </a:r>
        </a:p>
      </dgm:t>
    </dgm:pt>
    <dgm:pt modelId="{173848C1-707D-4251-8956-7225FF86DA5C}" type="parTrans" cxnId="{B566F50D-BAD0-4E45-B134-0921DC078524}">
      <dgm:prSet/>
      <dgm:spPr/>
      <dgm:t>
        <a:bodyPr/>
        <a:lstStyle/>
        <a:p>
          <a:endParaRPr lang="en-US"/>
        </a:p>
      </dgm:t>
    </dgm:pt>
    <dgm:pt modelId="{8E51F38C-06C6-44B8-8C23-7E4934285D74}" type="sibTrans" cxnId="{B566F50D-BAD0-4E45-B134-0921DC078524}">
      <dgm:prSet/>
      <dgm:spPr/>
      <dgm:t>
        <a:bodyPr/>
        <a:lstStyle/>
        <a:p>
          <a:endParaRPr lang="en-US"/>
        </a:p>
      </dgm:t>
    </dgm:pt>
    <dgm:pt modelId="{279E1BF1-553C-45D1-955A-168497CC4EC9}">
      <dgm:prSet phldrT="[Text]"/>
      <dgm:spPr/>
      <dgm:t>
        <a:bodyPr/>
        <a:lstStyle/>
        <a:p>
          <a:r>
            <a:rPr lang="en-US" dirty="0"/>
            <a:t>National</a:t>
          </a:r>
        </a:p>
        <a:p>
          <a:r>
            <a:rPr lang="en-US" dirty="0"/>
            <a:t>Government</a:t>
          </a:r>
        </a:p>
      </dgm:t>
    </dgm:pt>
    <dgm:pt modelId="{F3559562-21EB-49A2-822B-CEB7A8D07B6D}" type="parTrans" cxnId="{64B389AB-3D7C-41B1-B76B-C5558D0157D0}">
      <dgm:prSet/>
      <dgm:spPr/>
      <dgm:t>
        <a:bodyPr/>
        <a:lstStyle/>
        <a:p>
          <a:endParaRPr lang="en-US"/>
        </a:p>
      </dgm:t>
    </dgm:pt>
    <dgm:pt modelId="{DD1D1A9D-8CB2-4526-8B82-BD4C666270E8}" type="sibTrans" cxnId="{64B389AB-3D7C-41B1-B76B-C5558D0157D0}">
      <dgm:prSet/>
      <dgm:spPr/>
      <dgm:t>
        <a:bodyPr/>
        <a:lstStyle/>
        <a:p>
          <a:endParaRPr lang="en-US"/>
        </a:p>
      </dgm:t>
    </dgm:pt>
    <dgm:pt modelId="{9051BE9A-1DA8-41BC-890C-D70D5C407071}">
      <dgm:prSet phldrT="[Text]"/>
      <dgm:spPr/>
      <dgm:t>
        <a:bodyPr/>
        <a:lstStyle/>
        <a:p>
          <a:r>
            <a:rPr lang="en-US" dirty="0"/>
            <a:t>County</a:t>
          </a:r>
        </a:p>
        <a:p>
          <a:r>
            <a:rPr lang="en-US" dirty="0"/>
            <a:t>Government</a:t>
          </a:r>
        </a:p>
      </dgm:t>
    </dgm:pt>
    <dgm:pt modelId="{7CC4B555-532F-4AFF-B913-0F8F5764427F}" type="parTrans" cxnId="{F690DE66-4D40-4890-A596-A6F48958A92F}">
      <dgm:prSet/>
      <dgm:spPr/>
      <dgm:t>
        <a:bodyPr/>
        <a:lstStyle/>
        <a:p>
          <a:endParaRPr lang="en-US"/>
        </a:p>
      </dgm:t>
    </dgm:pt>
    <dgm:pt modelId="{CB5B581D-BB8A-4642-879F-730915C19FA2}" type="sibTrans" cxnId="{F690DE66-4D40-4890-A596-A6F48958A92F}">
      <dgm:prSet/>
      <dgm:spPr/>
      <dgm:t>
        <a:bodyPr/>
        <a:lstStyle/>
        <a:p>
          <a:endParaRPr lang="en-US"/>
        </a:p>
      </dgm:t>
    </dgm:pt>
    <dgm:pt modelId="{A3C2908E-DFCE-446B-B211-7F3E5DE1108D}">
      <dgm:prSet phldrT="[Text]"/>
      <dgm:spPr/>
      <dgm:t>
        <a:bodyPr/>
        <a:lstStyle/>
        <a:p>
          <a:r>
            <a:rPr lang="en-US" dirty="0"/>
            <a:t>Private Sector</a:t>
          </a:r>
        </a:p>
      </dgm:t>
    </dgm:pt>
    <dgm:pt modelId="{91C60FB4-7E4C-4E6D-B81C-944788A92050}" type="parTrans" cxnId="{6AD04D42-4717-4219-ADDF-C84DDFA94681}">
      <dgm:prSet/>
      <dgm:spPr/>
      <dgm:t>
        <a:bodyPr/>
        <a:lstStyle/>
        <a:p>
          <a:endParaRPr lang="en-US"/>
        </a:p>
      </dgm:t>
    </dgm:pt>
    <dgm:pt modelId="{8528C8CB-56ED-4565-B293-F891C12FE8E1}" type="sibTrans" cxnId="{6AD04D42-4717-4219-ADDF-C84DDFA94681}">
      <dgm:prSet/>
      <dgm:spPr/>
      <dgm:t>
        <a:bodyPr/>
        <a:lstStyle/>
        <a:p>
          <a:endParaRPr lang="en-US"/>
        </a:p>
      </dgm:t>
    </dgm:pt>
    <dgm:pt modelId="{411C9514-7785-46D3-8125-57D00C9DBD52}">
      <dgm:prSet phldrT="[Text]"/>
      <dgm:spPr/>
      <dgm:t>
        <a:bodyPr/>
        <a:lstStyle/>
        <a:p>
          <a:r>
            <a:rPr lang="en-US" dirty="0"/>
            <a:t>Pastoralist</a:t>
          </a:r>
        </a:p>
      </dgm:t>
    </dgm:pt>
    <dgm:pt modelId="{7200A686-73FB-4CF8-9505-3A9F7132627E}" type="parTrans" cxnId="{2292B418-C917-4F5B-8E83-1963E8186341}">
      <dgm:prSet/>
      <dgm:spPr/>
      <dgm:t>
        <a:bodyPr/>
        <a:lstStyle/>
        <a:p>
          <a:endParaRPr lang="en-US"/>
        </a:p>
      </dgm:t>
    </dgm:pt>
    <dgm:pt modelId="{C0EB79B5-4C1D-4FDD-8B1B-79CE221E81F0}" type="sibTrans" cxnId="{2292B418-C917-4F5B-8E83-1963E8186341}">
      <dgm:prSet/>
      <dgm:spPr/>
      <dgm:t>
        <a:bodyPr/>
        <a:lstStyle/>
        <a:p>
          <a:endParaRPr lang="en-US"/>
        </a:p>
      </dgm:t>
    </dgm:pt>
    <dgm:pt modelId="{3409BA16-4DCB-FB44-A329-288A4E5A467B}">
      <dgm:prSet/>
      <dgm:spPr/>
      <dgm:t>
        <a:bodyPr/>
        <a:lstStyle/>
        <a:p>
          <a:r>
            <a:rPr lang="en-US" dirty="0"/>
            <a:t>Development Partners</a:t>
          </a:r>
        </a:p>
      </dgm:t>
    </dgm:pt>
    <dgm:pt modelId="{76D3EAA8-6752-4E4E-B995-01CF14D27825}" type="parTrans" cxnId="{4756A333-2EBE-1741-9A15-87FB466D2AA1}">
      <dgm:prSet/>
      <dgm:spPr/>
      <dgm:t>
        <a:bodyPr/>
        <a:lstStyle/>
        <a:p>
          <a:endParaRPr lang="en-US"/>
        </a:p>
      </dgm:t>
    </dgm:pt>
    <dgm:pt modelId="{AF905333-674C-C24E-B38A-31A3F5D3D3DB}" type="sibTrans" cxnId="{4756A333-2EBE-1741-9A15-87FB466D2AA1}">
      <dgm:prSet/>
      <dgm:spPr/>
      <dgm:t>
        <a:bodyPr/>
        <a:lstStyle/>
        <a:p>
          <a:endParaRPr lang="en-US"/>
        </a:p>
      </dgm:t>
    </dgm:pt>
    <dgm:pt modelId="{81D9B6F1-7B8F-EB47-BBFE-43DD77ADD491}" type="pres">
      <dgm:prSet presAssocID="{39C3568E-A562-4390-832C-D58DBD0263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B2BE6B-AAA4-904D-BE4A-84D185F768A6}" type="pres">
      <dgm:prSet presAssocID="{5D2DDF16-7E72-4C96-99C6-33CCBFB0E206}" presName="centerShape" presStyleLbl="node0" presStyleIdx="0" presStyleCnt="1"/>
      <dgm:spPr/>
    </dgm:pt>
    <dgm:pt modelId="{BA40E425-74AC-F645-B44F-A528F3E8AF2B}" type="pres">
      <dgm:prSet presAssocID="{279E1BF1-553C-45D1-955A-168497CC4EC9}" presName="node" presStyleLbl="node1" presStyleIdx="0" presStyleCnt="5">
        <dgm:presLayoutVars>
          <dgm:bulletEnabled val="1"/>
        </dgm:presLayoutVars>
      </dgm:prSet>
      <dgm:spPr/>
    </dgm:pt>
    <dgm:pt modelId="{77531397-BF16-A848-9121-E8669218CF34}" type="pres">
      <dgm:prSet presAssocID="{279E1BF1-553C-45D1-955A-168497CC4EC9}" presName="dummy" presStyleCnt="0"/>
      <dgm:spPr/>
    </dgm:pt>
    <dgm:pt modelId="{68A3D82C-5638-EB49-848F-CCF9D21F3D1D}" type="pres">
      <dgm:prSet presAssocID="{DD1D1A9D-8CB2-4526-8B82-BD4C666270E8}" presName="sibTrans" presStyleLbl="sibTrans2D1" presStyleIdx="0" presStyleCnt="5"/>
      <dgm:spPr/>
    </dgm:pt>
    <dgm:pt modelId="{A065E846-2B3D-534E-B6F0-4520DA0FBAE0}" type="pres">
      <dgm:prSet presAssocID="{9051BE9A-1DA8-41BC-890C-D70D5C407071}" presName="node" presStyleLbl="node1" presStyleIdx="1" presStyleCnt="5">
        <dgm:presLayoutVars>
          <dgm:bulletEnabled val="1"/>
        </dgm:presLayoutVars>
      </dgm:prSet>
      <dgm:spPr/>
    </dgm:pt>
    <dgm:pt modelId="{E1C5EE91-BFAB-F84A-874D-D3D40F8E5B39}" type="pres">
      <dgm:prSet presAssocID="{9051BE9A-1DA8-41BC-890C-D70D5C407071}" presName="dummy" presStyleCnt="0"/>
      <dgm:spPr/>
    </dgm:pt>
    <dgm:pt modelId="{8C6397F6-C9C0-8541-AD72-413B2A319211}" type="pres">
      <dgm:prSet presAssocID="{CB5B581D-BB8A-4642-879F-730915C19FA2}" presName="sibTrans" presStyleLbl="sibTrans2D1" presStyleIdx="1" presStyleCnt="5"/>
      <dgm:spPr/>
    </dgm:pt>
    <dgm:pt modelId="{57796BCC-6B98-744A-B996-CE2F05DFC796}" type="pres">
      <dgm:prSet presAssocID="{A3C2908E-DFCE-446B-B211-7F3E5DE1108D}" presName="node" presStyleLbl="node1" presStyleIdx="2" presStyleCnt="5">
        <dgm:presLayoutVars>
          <dgm:bulletEnabled val="1"/>
        </dgm:presLayoutVars>
      </dgm:prSet>
      <dgm:spPr/>
    </dgm:pt>
    <dgm:pt modelId="{D0F9A963-CEE6-A34F-9F4A-8F8ACB37E910}" type="pres">
      <dgm:prSet presAssocID="{A3C2908E-DFCE-446B-B211-7F3E5DE1108D}" presName="dummy" presStyleCnt="0"/>
      <dgm:spPr/>
    </dgm:pt>
    <dgm:pt modelId="{0725F053-0B51-D948-ABE2-5C78F14DB9B7}" type="pres">
      <dgm:prSet presAssocID="{8528C8CB-56ED-4565-B293-F891C12FE8E1}" presName="sibTrans" presStyleLbl="sibTrans2D1" presStyleIdx="2" presStyleCnt="5"/>
      <dgm:spPr/>
    </dgm:pt>
    <dgm:pt modelId="{A7E0C3EC-5478-FA4B-BD5C-E942A95537B7}" type="pres">
      <dgm:prSet presAssocID="{3409BA16-4DCB-FB44-A329-288A4E5A467B}" presName="node" presStyleLbl="node1" presStyleIdx="3" presStyleCnt="5">
        <dgm:presLayoutVars>
          <dgm:bulletEnabled val="1"/>
        </dgm:presLayoutVars>
      </dgm:prSet>
      <dgm:spPr/>
    </dgm:pt>
    <dgm:pt modelId="{2ECB07FA-D529-014B-AFC8-F3706F270760}" type="pres">
      <dgm:prSet presAssocID="{3409BA16-4DCB-FB44-A329-288A4E5A467B}" presName="dummy" presStyleCnt="0"/>
      <dgm:spPr/>
    </dgm:pt>
    <dgm:pt modelId="{097860E0-B603-5C4A-B968-A0E39E5D5569}" type="pres">
      <dgm:prSet presAssocID="{AF905333-674C-C24E-B38A-31A3F5D3D3DB}" presName="sibTrans" presStyleLbl="sibTrans2D1" presStyleIdx="3" presStyleCnt="5"/>
      <dgm:spPr/>
    </dgm:pt>
    <dgm:pt modelId="{ECD785A0-706F-3948-9688-678C49173CA7}" type="pres">
      <dgm:prSet presAssocID="{411C9514-7785-46D3-8125-57D00C9DBD52}" presName="node" presStyleLbl="node1" presStyleIdx="4" presStyleCnt="5">
        <dgm:presLayoutVars>
          <dgm:bulletEnabled val="1"/>
        </dgm:presLayoutVars>
      </dgm:prSet>
      <dgm:spPr/>
    </dgm:pt>
    <dgm:pt modelId="{C9952722-BF9C-9C42-AC27-3D08360FD9D4}" type="pres">
      <dgm:prSet presAssocID="{411C9514-7785-46D3-8125-57D00C9DBD52}" presName="dummy" presStyleCnt="0"/>
      <dgm:spPr/>
    </dgm:pt>
    <dgm:pt modelId="{E8DA12C8-9EBA-E246-9809-17D76D24DF51}" type="pres">
      <dgm:prSet presAssocID="{C0EB79B5-4C1D-4FDD-8B1B-79CE221E81F0}" presName="sibTrans" presStyleLbl="sibTrans2D1" presStyleIdx="4" presStyleCnt="5"/>
      <dgm:spPr/>
    </dgm:pt>
  </dgm:ptLst>
  <dgm:cxnLst>
    <dgm:cxn modelId="{E94FB401-BB12-CB4F-A19C-EBB29A9F40EE}" type="presOf" srcId="{C0EB79B5-4C1D-4FDD-8B1B-79CE221E81F0}" destId="{E8DA12C8-9EBA-E246-9809-17D76D24DF51}" srcOrd="0" destOrd="0" presId="urn:microsoft.com/office/officeart/2005/8/layout/radial6"/>
    <dgm:cxn modelId="{B566F50D-BAD0-4E45-B134-0921DC078524}" srcId="{39C3568E-A562-4390-832C-D58DBD026346}" destId="{5D2DDF16-7E72-4C96-99C6-33CCBFB0E206}" srcOrd="0" destOrd="0" parTransId="{173848C1-707D-4251-8956-7225FF86DA5C}" sibTransId="{8E51F38C-06C6-44B8-8C23-7E4934285D74}"/>
    <dgm:cxn modelId="{2292B418-C917-4F5B-8E83-1963E8186341}" srcId="{5D2DDF16-7E72-4C96-99C6-33CCBFB0E206}" destId="{411C9514-7785-46D3-8125-57D00C9DBD52}" srcOrd="4" destOrd="0" parTransId="{7200A686-73FB-4CF8-9505-3A9F7132627E}" sibTransId="{C0EB79B5-4C1D-4FDD-8B1B-79CE221E81F0}"/>
    <dgm:cxn modelId="{EE8D6C24-7A27-B94F-96C8-A4952B066254}" type="presOf" srcId="{9051BE9A-1DA8-41BC-890C-D70D5C407071}" destId="{A065E846-2B3D-534E-B6F0-4520DA0FBAE0}" srcOrd="0" destOrd="0" presId="urn:microsoft.com/office/officeart/2005/8/layout/radial6"/>
    <dgm:cxn modelId="{4756A333-2EBE-1741-9A15-87FB466D2AA1}" srcId="{5D2DDF16-7E72-4C96-99C6-33CCBFB0E206}" destId="{3409BA16-4DCB-FB44-A329-288A4E5A467B}" srcOrd="3" destOrd="0" parTransId="{76D3EAA8-6752-4E4E-B995-01CF14D27825}" sibTransId="{AF905333-674C-C24E-B38A-31A3F5D3D3DB}"/>
    <dgm:cxn modelId="{008AD635-819C-DE43-B5E9-CF0A8CAAD806}" type="presOf" srcId="{411C9514-7785-46D3-8125-57D00C9DBD52}" destId="{ECD785A0-706F-3948-9688-678C49173CA7}" srcOrd="0" destOrd="0" presId="urn:microsoft.com/office/officeart/2005/8/layout/radial6"/>
    <dgm:cxn modelId="{B81C8140-76B6-6E44-8781-501CD8F5588B}" type="presOf" srcId="{279E1BF1-553C-45D1-955A-168497CC4EC9}" destId="{BA40E425-74AC-F645-B44F-A528F3E8AF2B}" srcOrd="0" destOrd="0" presId="urn:microsoft.com/office/officeart/2005/8/layout/radial6"/>
    <dgm:cxn modelId="{6AD04D42-4717-4219-ADDF-C84DDFA94681}" srcId="{5D2DDF16-7E72-4C96-99C6-33CCBFB0E206}" destId="{A3C2908E-DFCE-446B-B211-7F3E5DE1108D}" srcOrd="2" destOrd="0" parTransId="{91C60FB4-7E4C-4E6D-B81C-944788A92050}" sibTransId="{8528C8CB-56ED-4565-B293-F891C12FE8E1}"/>
    <dgm:cxn modelId="{F690DE66-4D40-4890-A596-A6F48958A92F}" srcId="{5D2DDF16-7E72-4C96-99C6-33CCBFB0E206}" destId="{9051BE9A-1DA8-41BC-890C-D70D5C407071}" srcOrd="1" destOrd="0" parTransId="{7CC4B555-532F-4AFF-B913-0F8F5764427F}" sibTransId="{CB5B581D-BB8A-4642-879F-730915C19FA2}"/>
    <dgm:cxn modelId="{1789CF48-B5F1-5D4F-ADC0-05D0A6E1D818}" type="presOf" srcId="{8528C8CB-56ED-4565-B293-F891C12FE8E1}" destId="{0725F053-0B51-D948-ABE2-5C78F14DB9B7}" srcOrd="0" destOrd="0" presId="urn:microsoft.com/office/officeart/2005/8/layout/radial6"/>
    <dgm:cxn modelId="{61F2839B-DC21-8A4D-9D4A-38810E30F465}" type="presOf" srcId="{3409BA16-4DCB-FB44-A329-288A4E5A467B}" destId="{A7E0C3EC-5478-FA4B-BD5C-E942A95537B7}" srcOrd="0" destOrd="0" presId="urn:microsoft.com/office/officeart/2005/8/layout/radial6"/>
    <dgm:cxn modelId="{64B389AB-3D7C-41B1-B76B-C5558D0157D0}" srcId="{5D2DDF16-7E72-4C96-99C6-33CCBFB0E206}" destId="{279E1BF1-553C-45D1-955A-168497CC4EC9}" srcOrd="0" destOrd="0" parTransId="{F3559562-21EB-49A2-822B-CEB7A8D07B6D}" sibTransId="{DD1D1A9D-8CB2-4526-8B82-BD4C666270E8}"/>
    <dgm:cxn modelId="{D6635AC9-A1A4-644A-9ED6-6B734FE002B2}" type="presOf" srcId="{A3C2908E-DFCE-446B-B211-7F3E5DE1108D}" destId="{57796BCC-6B98-744A-B996-CE2F05DFC796}" srcOrd="0" destOrd="0" presId="urn:microsoft.com/office/officeart/2005/8/layout/radial6"/>
    <dgm:cxn modelId="{76086FD2-1805-8144-941E-FD155F91CF77}" type="presOf" srcId="{5D2DDF16-7E72-4C96-99C6-33CCBFB0E206}" destId="{23B2BE6B-AAA4-904D-BE4A-84D185F768A6}" srcOrd="0" destOrd="0" presId="urn:microsoft.com/office/officeart/2005/8/layout/radial6"/>
    <dgm:cxn modelId="{B3B726DD-22C5-7048-89A8-638AD8A8232B}" type="presOf" srcId="{AF905333-674C-C24E-B38A-31A3F5D3D3DB}" destId="{097860E0-B603-5C4A-B968-A0E39E5D5569}" srcOrd="0" destOrd="0" presId="urn:microsoft.com/office/officeart/2005/8/layout/radial6"/>
    <dgm:cxn modelId="{CB1E21E9-615E-6D43-A12F-356FDF08533C}" type="presOf" srcId="{39C3568E-A562-4390-832C-D58DBD026346}" destId="{81D9B6F1-7B8F-EB47-BBFE-43DD77ADD491}" srcOrd="0" destOrd="0" presId="urn:microsoft.com/office/officeart/2005/8/layout/radial6"/>
    <dgm:cxn modelId="{E76E80ED-C10D-324B-8F34-27C4EAC23533}" type="presOf" srcId="{CB5B581D-BB8A-4642-879F-730915C19FA2}" destId="{8C6397F6-C9C0-8541-AD72-413B2A319211}" srcOrd="0" destOrd="0" presId="urn:microsoft.com/office/officeart/2005/8/layout/radial6"/>
    <dgm:cxn modelId="{6B3014FB-C486-B247-936E-A31DD8225BC0}" type="presOf" srcId="{DD1D1A9D-8CB2-4526-8B82-BD4C666270E8}" destId="{68A3D82C-5638-EB49-848F-CCF9D21F3D1D}" srcOrd="0" destOrd="0" presId="urn:microsoft.com/office/officeart/2005/8/layout/radial6"/>
    <dgm:cxn modelId="{6657F9B8-3F6C-9142-B2FC-9715380421D8}" type="presParOf" srcId="{81D9B6F1-7B8F-EB47-BBFE-43DD77ADD491}" destId="{23B2BE6B-AAA4-904D-BE4A-84D185F768A6}" srcOrd="0" destOrd="0" presId="urn:microsoft.com/office/officeart/2005/8/layout/radial6"/>
    <dgm:cxn modelId="{D9BFDE92-68EF-C542-B316-9165B0C693FA}" type="presParOf" srcId="{81D9B6F1-7B8F-EB47-BBFE-43DD77ADD491}" destId="{BA40E425-74AC-F645-B44F-A528F3E8AF2B}" srcOrd="1" destOrd="0" presId="urn:microsoft.com/office/officeart/2005/8/layout/radial6"/>
    <dgm:cxn modelId="{9C12868E-3EE8-AA43-AAA6-D313E7408554}" type="presParOf" srcId="{81D9B6F1-7B8F-EB47-BBFE-43DD77ADD491}" destId="{77531397-BF16-A848-9121-E8669218CF34}" srcOrd="2" destOrd="0" presId="urn:microsoft.com/office/officeart/2005/8/layout/radial6"/>
    <dgm:cxn modelId="{EA1F5A42-59AE-E94A-98E7-DCB85C36E5F6}" type="presParOf" srcId="{81D9B6F1-7B8F-EB47-BBFE-43DD77ADD491}" destId="{68A3D82C-5638-EB49-848F-CCF9D21F3D1D}" srcOrd="3" destOrd="0" presId="urn:microsoft.com/office/officeart/2005/8/layout/radial6"/>
    <dgm:cxn modelId="{9799B88C-A305-854B-AF5F-F8213690D47E}" type="presParOf" srcId="{81D9B6F1-7B8F-EB47-BBFE-43DD77ADD491}" destId="{A065E846-2B3D-534E-B6F0-4520DA0FBAE0}" srcOrd="4" destOrd="0" presId="urn:microsoft.com/office/officeart/2005/8/layout/radial6"/>
    <dgm:cxn modelId="{FA5B47D1-52FE-8D46-86A4-505EB8AD9B3D}" type="presParOf" srcId="{81D9B6F1-7B8F-EB47-BBFE-43DD77ADD491}" destId="{E1C5EE91-BFAB-F84A-874D-D3D40F8E5B39}" srcOrd="5" destOrd="0" presId="urn:microsoft.com/office/officeart/2005/8/layout/radial6"/>
    <dgm:cxn modelId="{3E7147D8-4FAF-A74B-9610-5D6928CF7F52}" type="presParOf" srcId="{81D9B6F1-7B8F-EB47-BBFE-43DD77ADD491}" destId="{8C6397F6-C9C0-8541-AD72-413B2A319211}" srcOrd="6" destOrd="0" presId="urn:microsoft.com/office/officeart/2005/8/layout/radial6"/>
    <dgm:cxn modelId="{C75F1E31-0CA9-6549-B4C6-B7C8FF8C84EC}" type="presParOf" srcId="{81D9B6F1-7B8F-EB47-BBFE-43DD77ADD491}" destId="{57796BCC-6B98-744A-B996-CE2F05DFC796}" srcOrd="7" destOrd="0" presId="urn:microsoft.com/office/officeart/2005/8/layout/radial6"/>
    <dgm:cxn modelId="{706C79E7-61DA-AD40-8214-C27987424562}" type="presParOf" srcId="{81D9B6F1-7B8F-EB47-BBFE-43DD77ADD491}" destId="{D0F9A963-CEE6-A34F-9F4A-8F8ACB37E910}" srcOrd="8" destOrd="0" presId="urn:microsoft.com/office/officeart/2005/8/layout/radial6"/>
    <dgm:cxn modelId="{75AA1405-9098-A840-8782-DA188122F822}" type="presParOf" srcId="{81D9B6F1-7B8F-EB47-BBFE-43DD77ADD491}" destId="{0725F053-0B51-D948-ABE2-5C78F14DB9B7}" srcOrd="9" destOrd="0" presId="urn:microsoft.com/office/officeart/2005/8/layout/radial6"/>
    <dgm:cxn modelId="{BF1FF6DC-D25B-B54F-A9AA-8D024F665F7E}" type="presParOf" srcId="{81D9B6F1-7B8F-EB47-BBFE-43DD77ADD491}" destId="{A7E0C3EC-5478-FA4B-BD5C-E942A95537B7}" srcOrd="10" destOrd="0" presId="urn:microsoft.com/office/officeart/2005/8/layout/radial6"/>
    <dgm:cxn modelId="{2A0ED0A0-09B2-9943-9ACC-A9989EABCEFE}" type="presParOf" srcId="{81D9B6F1-7B8F-EB47-BBFE-43DD77ADD491}" destId="{2ECB07FA-D529-014B-AFC8-F3706F270760}" srcOrd="11" destOrd="0" presId="urn:microsoft.com/office/officeart/2005/8/layout/radial6"/>
    <dgm:cxn modelId="{6B9233A0-3F85-9D47-B5AF-18CD414E3C46}" type="presParOf" srcId="{81D9B6F1-7B8F-EB47-BBFE-43DD77ADD491}" destId="{097860E0-B603-5C4A-B968-A0E39E5D5569}" srcOrd="12" destOrd="0" presId="urn:microsoft.com/office/officeart/2005/8/layout/radial6"/>
    <dgm:cxn modelId="{5EA312B4-E565-494C-9766-DB7FE0707C83}" type="presParOf" srcId="{81D9B6F1-7B8F-EB47-BBFE-43DD77ADD491}" destId="{ECD785A0-706F-3948-9688-678C49173CA7}" srcOrd="13" destOrd="0" presId="urn:microsoft.com/office/officeart/2005/8/layout/radial6"/>
    <dgm:cxn modelId="{D6D5B0A5-DD37-CD40-8893-AC6D2F1C685E}" type="presParOf" srcId="{81D9B6F1-7B8F-EB47-BBFE-43DD77ADD491}" destId="{C9952722-BF9C-9C42-AC27-3D08360FD9D4}" srcOrd="14" destOrd="0" presId="urn:microsoft.com/office/officeart/2005/8/layout/radial6"/>
    <dgm:cxn modelId="{B2CBCCAA-8B7A-4448-B287-60D2A7DF4009}" type="presParOf" srcId="{81D9B6F1-7B8F-EB47-BBFE-43DD77ADD491}" destId="{E8DA12C8-9EBA-E246-9809-17D76D24DF5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7471E-85C8-FE49-8453-C4369DC6E5FA}" type="doc">
      <dgm:prSet loTypeId="urn:microsoft.com/office/officeart/2009/3/layout/OpposingIdeas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ABDD02-3386-6E45-8EB0-B2AD153B3CD4}">
      <dgm:prSet phldrT="[Text]"/>
      <dgm:spPr/>
      <dgm:t>
        <a:bodyPr/>
        <a:lstStyle/>
        <a:p>
          <a:r>
            <a:rPr lang="en-US" dirty="0"/>
            <a:t>Increasing Over Time</a:t>
          </a:r>
        </a:p>
      </dgm:t>
    </dgm:pt>
    <dgm:pt modelId="{89C162F3-9B61-1847-96C2-A4010C5F8519}" type="parTrans" cxnId="{B6F763EB-D1FE-0C47-B604-B2E4164A8B07}">
      <dgm:prSet/>
      <dgm:spPr/>
      <dgm:t>
        <a:bodyPr/>
        <a:lstStyle/>
        <a:p>
          <a:endParaRPr lang="en-US"/>
        </a:p>
      </dgm:t>
    </dgm:pt>
    <dgm:pt modelId="{646A76F3-BAB7-794D-8363-0A158A48295F}" type="sibTrans" cxnId="{B6F763EB-D1FE-0C47-B604-B2E4164A8B07}">
      <dgm:prSet/>
      <dgm:spPr/>
      <dgm:t>
        <a:bodyPr/>
        <a:lstStyle/>
        <a:p>
          <a:endParaRPr lang="en-US"/>
        </a:p>
      </dgm:t>
    </dgm:pt>
    <dgm:pt modelId="{03E9AD5E-C8CE-3A43-8532-3302E275A1F8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Voluntary</a:t>
          </a:r>
        </a:p>
        <a:p>
          <a:r>
            <a:rPr lang="en-US" dirty="0"/>
            <a:t>Contribution</a:t>
          </a:r>
        </a:p>
      </dgm:t>
    </dgm:pt>
    <dgm:pt modelId="{E0EF9138-47A2-584C-86D0-0DEDBCA8FEB5}" type="parTrans" cxnId="{718431FE-3AB2-EB41-8823-9B049EDD19F9}">
      <dgm:prSet/>
      <dgm:spPr/>
      <dgm:t>
        <a:bodyPr/>
        <a:lstStyle/>
        <a:p>
          <a:endParaRPr lang="en-US"/>
        </a:p>
      </dgm:t>
    </dgm:pt>
    <dgm:pt modelId="{FF8C2F26-36DD-514A-BF70-F64748A7450F}" type="sibTrans" cxnId="{718431FE-3AB2-EB41-8823-9B049EDD19F9}">
      <dgm:prSet/>
      <dgm:spPr/>
      <dgm:t>
        <a:bodyPr/>
        <a:lstStyle/>
        <a:p>
          <a:endParaRPr lang="en-US"/>
        </a:p>
      </dgm:t>
    </dgm:pt>
    <dgm:pt modelId="{C48B50E5-B21B-0B49-B8C9-7F49F82B78CA}">
      <dgm:prSet phldrT="[Text]"/>
      <dgm:spPr/>
      <dgm:t>
        <a:bodyPr/>
        <a:lstStyle/>
        <a:p>
          <a:r>
            <a:rPr lang="en-US" dirty="0"/>
            <a:t>Reducing Over Time</a:t>
          </a:r>
        </a:p>
      </dgm:t>
    </dgm:pt>
    <dgm:pt modelId="{5C0D5F56-C4A8-7B47-B0B4-E85CE2348882}" type="parTrans" cxnId="{6663B18F-3CFF-DC40-B817-E7F55016FF53}">
      <dgm:prSet/>
      <dgm:spPr/>
      <dgm:t>
        <a:bodyPr/>
        <a:lstStyle/>
        <a:p>
          <a:endParaRPr lang="en-US"/>
        </a:p>
      </dgm:t>
    </dgm:pt>
    <dgm:pt modelId="{FBCA1FA1-E3EA-084C-9661-8A881E627BEC}" type="sibTrans" cxnId="{6663B18F-3CFF-DC40-B817-E7F55016FF53}">
      <dgm:prSet/>
      <dgm:spPr/>
      <dgm:t>
        <a:bodyPr/>
        <a:lstStyle/>
        <a:p>
          <a:endParaRPr lang="en-US"/>
        </a:p>
      </dgm:t>
    </dgm:pt>
    <dgm:pt modelId="{F26E4772-19A8-974F-A22C-0E2B3E5BB192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Subsidy</a:t>
          </a:r>
        </a:p>
        <a:p>
          <a:r>
            <a:rPr lang="en-US" dirty="0"/>
            <a:t>Support</a:t>
          </a:r>
        </a:p>
      </dgm:t>
    </dgm:pt>
    <dgm:pt modelId="{9965E9D0-39F1-7F4B-8B07-ADD6097AB43F}" type="parTrans" cxnId="{15F5BB09-6E63-C74F-BC15-53F5C6C71EFC}">
      <dgm:prSet/>
      <dgm:spPr/>
      <dgm:t>
        <a:bodyPr/>
        <a:lstStyle/>
        <a:p>
          <a:endParaRPr lang="en-US"/>
        </a:p>
      </dgm:t>
    </dgm:pt>
    <dgm:pt modelId="{F8C40D8B-4030-2745-B97A-F2609789F0B7}" type="sibTrans" cxnId="{15F5BB09-6E63-C74F-BC15-53F5C6C71EFC}">
      <dgm:prSet/>
      <dgm:spPr/>
      <dgm:t>
        <a:bodyPr/>
        <a:lstStyle/>
        <a:p>
          <a:endParaRPr lang="en-US"/>
        </a:p>
      </dgm:t>
    </dgm:pt>
    <dgm:pt modelId="{E8A507C4-10EF-3044-9940-2306F4F91206}" type="pres">
      <dgm:prSet presAssocID="{F667471E-85C8-FE49-8453-C4369DC6E5F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76115CD-DD9D-3241-B882-C9D5F38C66F0}" type="pres">
      <dgm:prSet presAssocID="{F667471E-85C8-FE49-8453-C4369DC6E5FA}" presName="Background" presStyleLbl="node1" presStyleIdx="0" presStyleCnt="1"/>
      <dgm:spPr/>
    </dgm:pt>
    <dgm:pt modelId="{2DB61C6D-31EC-0244-A1BF-C7E7B86819F3}" type="pres">
      <dgm:prSet presAssocID="{F667471E-85C8-FE49-8453-C4369DC6E5FA}" presName="Divider" presStyleLbl="callout" presStyleIdx="0" presStyleCnt="1"/>
      <dgm:spPr/>
    </dgm:pt>
    <dgm:pt modelId="{C2F9F676-3EBD-CB49-B74E-167D1BA4976F}" type="pres">
      <dgm:prSet presAssocID="{F667471E-85C8-FE49-8453-C4369DC6E5F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3CE07B-430C-DB44-A944-3367F2550447}" type="pres">
      <dgm:prSet presAssocID="{F667471E-85C8-FE49-8453-C4369DC6E5F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4A75E5-1953-5A4C-83CB-E85E01AE7C8D}" type="pres">
      <dgm:prSet presAssocID="{F667471E-85C8-FE49-8453-C4369DC6E5FA}" presName="ParentText1" presStyleLbl="revTx" presStyleIdx="0" presStyleCnt="0">
        <dgm:presLayoutVars>
          <dgm:chMax val="1"/>
          <dgm:chPref val="1"/>
        </dgm:presLayoutVars>
      </dgm:prSet>
      <dgm:spPr/>
    </dgm:pt>
    <dgm:pt modelId="{5F20E708-5552-E441-AB5C-6A82CB662D1D}" type="pres">
      <dgm:prSet presAssocID="{F667471E-85C8-FE49-8453-C4369DC6E5FA}" presName="ParentShape1" presStyleLbl="alignImgPlace1" presStyleIdx="0" presStyleCnt="2" custLinFactNeighborX="1142" custLinFactNeighborY="15571">
        <dgm:presLayoutVars/>
      </dgm:prSet>
      <dgm:spPr/>
    </dgm:pt>
    <dgm:pt modelId="{A77D7934-037B-9447-85AB-1223EDB9BC3D}" type="pres">
      <dgm:prSet presAssocID="{F667471E-85C8-FE49-8453-C4369DC6E5FA}" presName="ParentText2" presStyleLbl="revTx" presStyleIdx="0" presStyleCnt="0">
        <dgm:presLayoutVars>
          <dgm:chMax val="1"/>
          <dgm:chPref val="1"/>
        </dgm:presLayoutVars>
      </dgm:prSet>
      <dgm:spPr/>
    </dgm:pt>
    <dgm:pt modelId="{A18771D2-FB6D-244E-8E66-73810B4B07A4}" type="pres">
      <dgm:prSet presAssocID="{F667471E-85C8-FE49-8453-C4369DC6E5FA}" presName="ParentShape2" presStyleLbl="alignImgPlace1" presStyleIdx="1" presStyleCnt="2" custLinFactNeighborX="1142" custLinFactNeighborY="-17031">
        <dgm:presLayoutVars/>
      </dgm:prSet>
      <dgm:spPr/>
    </dgm:pt>
  </dgm:ptLst>
  <dgm:cxnLst>
    <dgm:cxn modelId="{15F5BB09-6E63-C74F-BC15-53F5C6C71EFC}" srcId="{C48B50E5-B21B-0B49-B8C9-7F49F82B78CA}" destId="{F26E4772-19A8-974F-A22C-0E2B3E5BB192}" srcOrd="0" destOrd="0" parTransId="{9965E9D0-39F1-7F4B-8B07-ADD6097AB43F}" sibTransId="{F8C40D8B-4030-2745-B97A-F2609789F0B7}"/>
    <dgm:cxn modelId="{3E7DDD2B-91C0-5746-B271-3CBF88C2DE8A}" type="presOf" srcId="{ABABDD02-3386-6E45-8EB0-B2AD153B3CD4}" destId="{644A75E5-1953-5A4C-83CB-E85E01AE7C8D}" srcOrd="0" destOrd="0" presId="urn:microsoft.com/office/officeart/2009/3/layout/OpposingIdeas"/>
    <dgm:cxn modelId="{8733305E-F689-A140-97F1-F1441A0FDA97}" type="presOf" srcId="{F667471E-85C8-FE49-8453-C4369DC6E5FA}" destId="{E8A507C4-10EF-3044-9940-2306F4F91206}" srcOrd="0" destOrd="0" presId="urn:microsoft.com/office/officeart/2009/3/layout/OpposingIdeas"/>
    <dgm:cxn modelId="{147E8A6E-242B-1747-A20A-05406930F7F5}" type="presOf" srcId="{C48B50E5-B21B-0B49-B8C9-7F49F82B78CA}" destId="{A77D7934-037B-9447-85AB-1223EDB9BC3D}" srcOrd="0" destOrd="0" presId="urn:microsoft.com/office/officeart/2009/3/layout/OpposingIdeas"/>
    <dgm:cxn modelId="{C981EF51-CA98-B54D-9945-384552E8A85F}" type="presOf" srcId="{F26E4772-19A8-974F-A22C-0E2B3E5BB192}" destId="{9B3CE07B-430C-DB44-A944-3367F2550447}" srcOrd="0" destOrd="0" presId="urn:microsoft.com/office/officeart/2009/3/layout/OpposingIdeas"/>
    <dgm:cxn modelId="{6663B18F-3CFF-DC40-B817-E7F55016FF53}" srcId="{F667471E-85C8-FE49-8453-C4369DC6E5FA}" destId="{C48B50E5-B21B-0B49-B8C9-7F49F82B78CA}" srcOrd="1" destOrd="0" parTransId="{5C0D5F56-C4A8-7B47-B0B4-E85CE2348882}" sibTransId="{FBCA1FA1-E3EA-084C-9661-8A881E627BEC}"/>
    <dgm:cxn modelId="{3C0D0CC1-9F0C-D245-A01D-33F361DC4EEF}" type="presOf" srcId="{C48B50E5-B21B-0B49-B8C9-7F49F82B78CA}" destId="{A18771D2-FB6D-244E-8E66-73810B4B07A4}" srcOrd="1" destOrd="0" presId="urn:microsoft.com/office/officeart/2009/3/layout/OpposingIdeas"/>
    <dgm:cxn modelId="{6C186CC6-7F1A-F74F-BF2A-27F27C3CB31C}" type="presOf" srcId="{ABABDD02-3386-6E45-8EB0-B2AD153B3CD4}" destId="{5F20E708-5552-E441-AB5C-6A82CB662D1D}" srcOrd="1" destOrd="0" presId="urn:microsoft.com/office/officeart/2009/3/layout/OpposingIdeas"/>
    <dgm:cxn modelId="{B6F763EB-D1FE-0C47-B604-B2E4164A8B07}" srcId="{F667471E-85C8-FE49-8453-C4369DC6E5FA}" destId="{ABABDD02-3386-6E45-8EB0-B2AD153B3CD4}" srcOrd="0" destOrd="0" parTransId="{89C162F3-9B61-1847-96C2-A4010C5F8519}" sibTransId="{646A76F3-BAB7-794D-8363-0A158A48295F}"/>
    <dgm:cxn modelId="{F40024EC-6BCB-754D-9362-760860A75E7C}" type="presOf" srcId="{03E9AD5E-C8CE-3A43-8532-3302E275A1F8}" destId="{C2F9F676-3EBD-CB49-B74E-167D1BA4976F}" srcOrd="0" destOrd="0" presId="urn:microsoft.com/office/officeart/2009/3/layout/OpposingIdeas"/>
    <dgm:cxn modelId="{718431FE-3AB2-EB41-8823-9B049EDD19F9}" srcId="{ABABDD02-3386-6E45-8EB0-B2AD153B3CD4}" destId="{03E9AD5E-C8CE-3A43-8532-3302E275A1F8}" srcOrd="0" destOrd="0" parTransId="{E0EF9138-47A2-584C-86D0-0DEDBCA8FEB5}" sibTransId="{FF8C2F26-36DD-514A-BF70-F64748A7450F}"/>
    <dgm:cxn modelId="{7D2E6707-F926-634C-B63B-323C3859959A}" type="presParOf" srcId="{E8A507C4-10EF-3044-9940-2306F4F91206}" destId="{976115CD-DD9D-3241-B882-C9D5F38C66F0}" srcOrd="0" destOrd="0" presId="urn:microsoft.com/office/officeart/2009/3/layout/OpposingIdeas"/>
    <dgm:cxn modelId="{556A531D-1E5D-A540-82CC-A58C06040A44}" type="presParOf" srcId="{E8A507C4-10EF-3044-9940-2306F4F91206}" destId="{2DB61C6D-31EC-0244-A1BF-C7E7B86819F3}" srcOrd="1" destOrd="0" presId="urn:microsoft.com/office/officeart/2009/3/layout/OpposingIdeas"/>
    <dgm:cxn modelId="{69617EC9-3079-DE4D-B72F-BAF07321DFBD}" type="presParOf" srcId="{E8A507C4-10EF-3044-9940-2306F4F91206}" destId="{C2F9F676-3EBD-CB49-B74E-167D1BA4976F}" srcOrd="2" destOrd="0" presId="urn:microsoft.com/office/officeart/2009/3/layout/OpposingIdeas"/>
    <dgm:cxn modelId="{9B8B4859-3F6F-154A-8C6A-3E0A6FA46E1C}" type="presParOf" srcId="{E8A507C4-10EF-3044-9940-2306F4F91206}" destId="{9B3CE07B-430C-DB44-A944-3367F2550447}" srcOrd="3" destOrd="0" presId="urn:microsoft.com/office/officeart/2009/3/layout/OpposingIdeas"/>
    <dgm:cxn modelId="{F1A9610E-61FA-7A4D-B8D3-EB00FD156272}" type="presParOf" srcId="{E8A507C4-10EF-3044-9940-2306F4F91206}" destId="{644A75E5-1953-5A4C-83CB-E85E01AE7C8D}" srcOrd="4" destOrd="0" presId="urn:microsoft.com/office/officeart/2009/3/layout/OpposingIdeas"/>
    <dgm:cxn modelId="{D9CC26B3-A363-044B-9544-ECE3B7AF06BB}" type="presParOf" srcId="{E8A507C4-10EF-3044-9940-2306F4F91206}" destId="{5F20E708-5552-E441-AB5C-6A82CB662D1D}" srcOrd="5" destOrd="0" presId="urn:microsoft.com/office/officeart/2009/3/layout/OpposingIdeas"/>
    <dgm:cxn modelId="{4EE61F30-0932-674A-ADCB-EAE5D13295B5}" type="presParOf" srcId="{E8A507C4-10EF-3044-9940-2306F4F91206}" destId="{A77D7934-037B-9447-85AB-1223EDB9BC3D}" srcOrd="6" destOrd="0" presId="urn:microsoft.com/office/officeart/2009/3/layout/OpposingIdeas"/>
    <dgm:cxn modelId="{9A022E4A-E620-954F-87D4-45A30B09DCE3}" type="presParOf" srcId="{E8A507C4-10EF-3044-9940-2306F4F91206}" destId="{A18771D2-FB6D-244E-8E66-73810B4B07A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4FF13-42F5-4138-827E-15C248F05416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F342DF-026C-4D62-A7A3-168341621908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8793D8B8-FF50-46DC-AD1E-F8A23804716F}" type="parTrans" cxnId="{F7BC6487-2DFD-4775-AB49-90CCA5B0D7FC}">
      <dgm:prSet/>
      <dgm:spPr/>
      <dgm:t>
        <a:bodyPr/>
        <a:lstStyle/>
        <a:p>
          <a:endParaRPr lang="en-US"/>
        </a:p>
      </dgm:t>
    </dgm:pt>
    <dgm:pt modelId="{CC30552B-0826-4BF2-8227-B2950C0262F8}" type="sibTrans" cxnId="{F7BC6487-2DFD-4775-AB49-90CCA5B0D7FC}">
      <dgm:prSet/>
      <dgm:spPr/>
      <dgm:t>
        <a:bodyPr/>
        <a:lstStyle/>
        <a:p>
          <a:endParaRPr lang="en-US"/>
        </a:p>
      </dgm:t>
    </dgm:pt>
    <dgm:pt modelId="{FEE7DAA8-B665-45E1-8FBC-41EE1E752396}">
      <dgm:prSet phldrT="[Text]"/>
      <dgm:spPr/>
      <dgm:t>
        <a:bodyPr/>
        <a:lstStyle/>
        <a:p>
          <a:r>
            <a:rPr lang="en-US" dirty="0"/>
            <a:t>Regional Leader</a:t>
          </a:r>
        </a:p>
      </dgm:t>
    </dgm:pt>
    <dgm:pt modelId="{75342736-A0FB-484F-A4F4-14261BD2F991}" type="parTrans" cxnId="{285719BD-AFA5-4E6D-AAE6-DE7AE481051D}">
      <dgm:prSet/>
      <dgm:spPr/>
      <dgm:t>
        <a:bodyPr/>
        <a:lstStyle/>
        <a:p>
          <a:endParaRPr lang="en-US"/>
        </a:p>
      </dgm:t>
    </dgm:pt>
    <dgm:pt modelId="{24DD7659-C5A6-46AC-962A-47DB36EA491E}" type="sibTrans" cxnId="{285719BD-AFA5-4E6D-AAE6-DE7AE481051D}">
      <dgm:prSet/>
      <dgm:spPr/>
      <dgm:t>
        <a:bodyPr/>
        <a:lstStyle/>
        <a:p>
          <a:endParaRPr lang="en-US"/>
        </a:p>
      </dgm:t>
    </dgm:pt>
    <dgm:pt modelId="{1B08EDA0-08E7-40E1-A601-44D837419158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DDF141C4-BCF3-4B46-BEE0-A1CD2BE15F88}" type="parTrans" cxnId="{86E3FB3F-5E73-403B-A853-21FF643F563F}">
      <dgm:prSet/>
      <dgm:spPr/>
      <dgm:t>
        <a:bodyPr/>
        <a:lstStyle/>
        <a:p>
          <a:endParaRPr lang="en-US"/>
        </a:p>
      </dgm:t>
    </dgm:pt>
    <dgm:pt modelId="{D70DB9DF-55CC-44FA-A331-318DCB1F3CD2}" type="sibTrans" cxnId="{86E3FB3F-5E73-403B-A853-21FF643F563F}">
      <dgm:prSet/>
      <dgm:spPr/>
      <dgm:t>
        <a:bodyPr/>
        <a:lstStyle/>
        <a:p>
          <a:endParaRPr lang="en-US"/>
        </a:p>
      </dgm:t>
    </dgm:pt>
    <dgm:pt modelId="{32558471-7839-4E63-A29D-C0384E81835F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4C927630-A6AE-4D77-9405-FEE817905B0D}" type="parTrans" cxnId="{EE19F574-718F-44EE-88C9-06BA269618A7}">
      <dgm:prSet/>
      <dgm:spPr/>
      <dgm:t>
        <a:bodyPr/>
        <a:lstStyle/>
        <a:p>
          <a:endParaRPr lang="en-US"/>
        </a:p>
      </dgm:t>
    </dgm:pt>
    <dgm:pt modelId="{384B554A-5FE4-4425-81C2-DCFBD9C69D6C}" type="sibTrans" cxnId="{EE19F574-718F-44EE-88C9-06BA269618A7}">
      <dgm:prSet/>
      <dgm:spPr/>
      <dgm:t>
        <a:bodyPr/>
        <a:lstStyle/>
        <a:p>
          <a:endParaRPr lang="en-US"/>
        </a:p>
      </dgm:t>
    </dgm:pt>
    <dgm:pt modelId="{A594F217-3ACF-4C5E-A764-A30F81C0A808}">
      <dgm:prSet phldrT="[Text]"/>
      <dgm:spPr/>
      <dgm:t>
        <a:bodyPr/>
        <a:lstStyle/>
        <a:p>
          <a:r>
            <a:rPr lang="en-US" dirty="0"/>
            <a:t>Regional</a:t>
          </a:r>
        </a:p>
        <a:p>
          <a:r>
            <a:rPr lang="en-US" dirty="0"/>
            <a:t>Leader</a:t>
          </a:r>
        </a:p>
      </dgm:t>
    </dgm:pt>
    <dgm:pt modelId="{260D7B91-6032-4365-8707-9F81A225D564}" type="parTrans" cxnId="{213DE5E4-372F-452D-85EC-1D2A01E2495D}">
      <dgm:prSet/>
      <dgm:spPr/>
      <dgm:t>
        <a:bodyPr/>
        <a:lstStyle/>
        <a:p>
          <a:endParaRPr lang="en-US"/>
        </a:p>
      </dgm:t>
    </dgm:pt>
    <dgm:pt modelId="{B4029850-1314-4F0F-8B5F-2EAF2A2BE37F}" type="sibTrans" cxnId="{213DE5E4-372F-452D-85EC-1D2A01E2495D}">
      <dgm:prSet/>
      <dgm:spPr/>
      <dgm:t>
        <a:bodyPr/>
        <a:lstStyle/>
        <a:p>
          <a:endParaRPr lang="en-US"/>
        </a:p>
      </dgm:t>
    </dgm:pt>
    <dgm:pt modelId="{E1CEA49D-E571-4645-9128-000117DFDA80}">
      <dgm:prSet phldrT="[Text]"/>
      <dgm:spPr/>
      <dgm:t>
        <a:bodyPr/>
        <a:lstStyle/>
        <a:p>
          <a:r>
            <a:rPr lang="en-US" dirty="0"/>
            <a:t>C4</a:t>
          </a:r>
        </a:p>
      </dgm:t>
    </dgm:pt>
    <dgm:pt modelId="{8F5D99E5-1BDA-43D6-AD80-C628688B27A8}" type="parTrans" cxnId="{D6DAE4C6-202B-4F5B-B13A-A3C91BBE7370}">
      <dgm:prSet/>
      <dgm:spPr/>
      <dgm:t>
        <a:bodyPr/>
        <a:lstStyle/>
        <a:p>
          <a:endParaRPr lang="en-US"/>
        </a:p>
      </dgm:t>
    </dgm:pt>
    <dgm:pt modelId="{08A37ABA-8753-4945-A7FB-1E6CD8C10821}" type="sibTrans" cxnId="{D6DAE4C6-202B-4F5B-B13A-A3C91BBE7370}">
      <dgm:prSet/>
      <dgm:spPr/>
      <dgm:t>
        <a:bodyPr/>
        <a:lstStyle/>
        <a:p>
          <a:endParaRPr lang="en-US"/>
        </a:p>
      </dgm:t>
    </dgm:pt>
    <dgm:pt modelId="{40A23727-A30F-4B4B-99F3-AC9AEB93ECA2}">
      <dgm:prSet phldrT="[Text]"/>
      <dgm:spPr/>
      <dgm:t>
        <a:bodyPr/>
        <a:lstStyle/>
        <a:p>
          <a:r>
            <a:rPr lang="en-US" dirty="0"/>
            <a:t>Corporate Level (1)</a:t>
          </a:r>
        </a:p>
      </dgm:t>
    </dgm:pt>
    <dgm:pt modelId="{DA3B6481-543C-4ED1-AFA1-730BEF263A06}" type="parTrans" cxnId="{7A2E1554-3DB1-4B75-B15C-F44E8B0B6C16}">
      <dgm:prSet/>
      <dgm:spPr/>
      <dgm:t>
        <a:bodyPr/>
        <a:lstStyle/>
        <a:p>
          <a:endParaRPr lang="en-US"/>
        </a:p>
      </dgm:t>
    </dgm:pt>
    <dgm:pt modelId="{71B3A9E5-BDF4-49A7-B8A1-56F70AA9C287}" type="sibTrans" cxnId="{7A2E1554-3DB1-4B75-B15C-F44E8B0B6C16}">
      <dgm:prSet/>
      <dgm:spPr/>
      <dgm:t>
        <a:bodyPr/>
        <a:lstStyle/>
        <a:p>
          <a:endParaRPr lang="en-US"/>
        </a:p>
      </dgm:t>
    </dgm:pt>
    <dgm:pt modelId="{B3EFF391-6A4A-4B61-BE6D-F9D0D5529B6E}">
      <dgm:prSet phldrT="[Text]"/>
      <dgm:spPr/>
      <dgm:t>
        <a:bodyPr/>
        <a:lstStyle/>
        <a:p>
          <a:r>
            <a:rPr lang="en-US" dirty="0"/>
            <a:t>Cluster Leader (2)</a:t>
          </a:r>
        </a:p>
      </dgm:t>
    </dgm:pt>
    <dgm:pt modelId="{238B3816-D7F3-488F-A098-1E3C3357DA5A}" type="parTrans" cxnId="{30D64253-3F1A-42DB-AB33-33E1722AFD3C}">
      <dgm:prSet/>
      <dgm:spPr/>
      <dgm:t>
        <a:bodyPr/>
        <a:lstStyle/>
        <a:p>
          <a:endParaRPr lang="en-US"/>
        </a:p>
      </dgm:t>
    </dgm:pt>
    <dgm:pt modelId="{F5F11573-60E7-49FC-B2EC-EDC839E5A963}" type="sibTrans" cxnId="{30D64253-3F1A-42DB-AB33-33E1722AFD3C}">
      <dgm:prSet/>
      <dgm:spPr/>
      <dgm:t>
        <a:bodyPr/>
        <a:lstStyle/>
        <a:p>
          <a:endParaRPr lang="en-US"/>
        </a:p>
      </dgm:t>
    </dgm:pt>
    <dgm:pt modelId="{ACC68EFE-879B-47FA-9E20-20481A0E903E}">
      <dgm:prSet phldrT="[Text]"/>
      <dgm:spPr/>
      <dgm:t>
        <a:bodyPr/>
        <a:lstStyle/>
        <a:p>
          <a:r>
            <a:rPr lang="en-US" dirty="0"/>
            <a:t>Coordination (8)</a:t>
          </a:r>
        </a:p>
      </dgm:t>
    </dgm:pt>
    <dgm:pt modelId="{770ACDB3-C1D6-4320-9004-AB6E3C8AC0F2}" type="parTrans" cxnId="{F03BDAAE-8B3B-4DD1-92C6-385E1958D9E3}">
      <dgm:prSet/>
      <dgm:spPr/>
      <dgm:t>
        <a:bodyPr/>
        <a:lstStyle/>
        <a:p>
          <a:endParaRPr lang="en-US"/>
        </a:p>
      </dgm:t>
    </dgm:pt>
    <dgm:pt modelId="{940CAC89-2095-4ACF-86C2-3858A8A4E13F}" type="sibTrans" cxnId="{F03BDAAE-8B3B-4DD1-92C6-385E1958D9E3}">
      <dgm:prSet/>
      <dgm:spPr/>
      <dgm:t>
        <a:bodyPr/>
        <a:lstStyle/>
        <a:p>
          <a:endParaRPr lang="en-US"/>
        </a:p>
      </dgm:t>
    </dgm:pt>
    <dgm:pt modelId="{7770D305-6DB8-4A2C-8D4A-75022B85DEF3}">
      <dgm:prSet/>
      <dgm:spPr/>
      <dgm:t>
        <a:bodyPr/>
        <a:lstStyle/>
        <a:p>
          <a:r>
            <a:rPr lang="en-US" dirty="0"/>
            <a:t>S1</a:t>
          </a:r>
        </a:p>
      </dgm:t>
    </dgm:pt>
    <dgm:pt modelId="{F3329C2D-D7CD-49C2-A041-A79450A3A540}" type="parTrans" cxnId="{E2E4472C-75DF-46E5-85C6-A57D3D9DCC83}">
      <dgm:prSet/>
      <dgm:spPr/>
      <dgm:t>
        <a:bodyPr/>
        <a:lstStyle/>
        <a:p>
          <a:endParaRPr lang="en-US"/>
        </a:p>
      </dgm:t>
    </dgm:pt>
    <dgm:pt modelId="{71D09E7F-7945-43F3-86B6-D32A9154BB8C}" type="sibTrans" cxnId="{E2E4472C-75DF-46E5-85C6-A57D3D9DCC83}">
      <dgm:prSet/>
      <dgm:spPr/>
      <dgm:t>
        <a:bodyPr/>
        <a:lstStyle/>
        <a:p>
          <a:endParaRPr lang="en-US"/>
        </a:p>
      </dgm:t>
    </dgm:pt>
    <dgm:pt modelId="{43B83DCE-82C7-4F31-AEC0-70314607E2E2}">
      <dgm:prSet/>
      <dgm:spPr/>
      <dgm:t>
        <a:bodyPr/>
        <a:lstStyle/>
        <a:p>
          <a:r>
            <a:rPr lang="en-US" dirty="0"/>
            <a:t>S2</a:t>
          </a:r>
        </a:p>
      </dgm:t>
    </dgm:pt>
    <dgm:pt modelId="{D2512056-DD1C-4866-A852-11AAA8942B8E}" type="parTrans" cxnId="{DE74F0D0-574D-4D32-9351-1F9D3CBFEB80}">
      <dgm:prSet/>
      <dgm:spPr/>
      <dgm:t>
        <a:bodyPr/>
        <a:lstStyle/>
        <a:p>
          <a:endParaRPr lang="en-US"/>
        </a:p>
      </dgm:t>
    </dgm:pt>
    <dgm:pt modelId="{26F41EAD-6034-4384-952B-2A4CACBDF2B7}" type="sibTrans" cxnId="{DE74F0D0-574D-4D32-9351-1F9D3CBFEB80}">
      <dgm:prSet/>
      <dgm:spPr/>
      <dgm:t>
        <a:bodyPr/>
        <a:lstStyle/>
        <a:p>
          <a:endParaRPr lang="en-US"/>
        </a:p>
      </dgm:t>
    </dgm:pt>
    <dgm:pt modelId="{FA4F7F78-0C88-4413-9782-CCA7E408184E}">
      <dgm:prSet/>
      <dgm:spPr/>
      <dgm:t>
        <a:bodyPr/>
        <a:lstStyle/>
        <a:p>
          <a:r>
            <a:rPr lang="en-US" dirty="0"/>
            <a:t>C3</a:t>
          </a:r>
        </a:p>
      </dgm:t>
    </dgm:pt>
    <dgm:pt modelId="{C88BF9C8-F200-41D6-B71D-85A7CDD00AC8}" type="parTrans" cxnId="{CBC030BF-FA54-4ABE-A308-B79A10F0F9DF}">
      <dgm:prSet/>
      <dgm:spPr/>
      <dgm:t>
        <a:bodyPr/>
        <a:lstStyle/>
        <a:p>
          <a:endParaRPr lang="en-US"/>
        </a:p>
      </dgm:t>
    </dgm:pt>
    <dgm:pt modelId="{4F4F5742-0663-444C-BAB0-9D3B2AE0FD4F}" type="sibTrans" cxnId="{CBC030BF-FA54-4ABE-A308-B79A10F0F9DF}">
      <dgm:prSet/>
      <dgm:spPr/>
      <dgm:t>
        <a:bodyPr/>
        <a:lstStyle/>
        <a:p>
          <a:endParaRPr lang="en-US"/>
        </a:p>
      </dgm:t>
    </dgm:pt>
    <dgm:pt modelId="{4965F587-5E26-461E-85AA-44A262885D39}">
      <dgm:prSet phldrT="[Text]"/>
      <dgm:spPr/>
      <dgm:t>
        <a:bodyPr/>
        <a:lstStyle/>
        <a:p>
          <a:r>
            <a:rPr lang="en-US" dirty="0"/>
            <a:t>Supervision (32)</a:t>
          </a:r>
        </a:p>
      </dgm:t>
    </dgm:pt>
    <dgm:pt modelId="{1F1A79F6-EC5C-4114-9C6E-E719E5293D65}" type="parTrans" cxnId="{B8767E8D-5EA9-4583-A7D8-8E6D2E545BFD}">
      <dgm:prSet/>
      <dgm:spPr/>
      <dgm:t>
        <a:bodyPr/>
        <a:lstStyle/>
        <a:p>
          <a:endParaRPr lang="en-US"/>
        </a:p>
      </dgm:t>
    </dgm:pt>
    <dgm:pt modelId="{923160FA-7B95-4EBB-9376-422B9A9D2361}" type="sibTrans" cxnId="{B8767E8D-5EA9-4583-A7D8-8E6D2E545BFD}">
      <dgm:prSet/>
      <dgm:spPr/>
      <dgm:t>
        <a:bodyPr/>
        <a:lstStyle/>
        <a:p>
          <a:endParaRPr lang="en-US"/>
        </a:p>
      </dgm:t>
    </dgm:pt>
    <dgm:pt modelId="{87BE81A2-7E0B-4961-8874-2E78BD343FD8}">
      <dgm:prSet/>
      <dgm:spPr/>
      <dgm:t>
        <a:bodyPr/>
        <a:lstStyle/>
        <a:p>
          <a:r>
            <a:rPr lang="en-US" dirty="0"/>
            <a:t>S3</a:t>
          </a:r>
        </a:p>
      </dgm:t>
    </dgm:pt>
    <dgm:pt modelId="{023C47EA-DA01-4A7D-B8E8-878A0EC9D4B4}" type="parTrans" cxnId="{8B8C4131-6D29-4C59-8DB8-48A975C7BE26}">
      <dgm:prSet/>
      <dgm:spPr/>
      <dgm:t>
        <a:bodyPr/>
        <a:lstStyle/>
        <a:p>
          <a:endParaRPr lang="en-US"/>
        </a:p>
      </dgm:t>
    </dgm:pt>
    <dgm:pt modelId="{B5F25CDE-1144-4798-B7F9-AC28EC7788A6}" type="sibTrans" cxnId="{8B8C4131-6D29-4C59-8DB8-48A975C7BE26}">
      <dgm:prSet/>
      <dgm:spPr/>
      <dgm:t>
        <a:bodyPr/>
        <a:lstStyle/>
        <a:p>
          <a:endParaRPr lang="en-US"/>
        </a:p>
      </dgm:t>
    </dgm:pt>
    <dgm:pt modelId="{A7EA535D-EDBA-4BD9-98C5-C010ED3368D2}">
      <dgm:prSet/>
      <dgm:spPr/>
      <dgm:t>
        <a:bodyPr/>
        <a:lstStyle/>
        <a:p>
          <a:r>
            <a:rPr lang="en-US" dirty="0"/>
            <a:t>S4</a:t>
          </a:r>
        </a:p>
      </dgm:t>
    </dgm:pt>
    <dgm:pt modelId="{2BAF4295-6676-442F-B60D-9F4233CA8F4C}" type="parTrans" cxnId="{494071D3-B897-4E33-BF89-10BB37853A6A}">
      <dgm:prSet/>
      <dgm:spPr/>
      <dgm:t>
        <a:bodyPr/>
        <a:lstStyle/>
        <a:p>
          <a:endParaRPr lang="en-US"/>
        </a:p>
      </dgm:t>
    </dgm:pt>
    <dgm:pt modelId="{9F912C8D-53EE-4C1B-AD5A-32124E9C7A75}" type="sibTrans" cxnId="{494071D3-B897-4E33-BF89-10BB37853A6A}">
      <dgm:prSet/>
      <dgm:spPr/>
      <dgm:t>
        <a:bodyPr/>
        <a:lstStyle/>
        <a:p>
          <a:endParaRPr lang="en-US"/>
        </a:p>
      </dgm:t>
    </dgm:pt>
    <dgm:pt modelId="{EF0F0564-1C4E-4631-AA35-91CE32F549E4}">
      <dgm:prSet phldrT="[Text]"/>
      <dgm:spPr/>
      <dgm:t>
        <a:bodyPr/>
        <a:lstStyle/>
        <a:p>
          <a:r>
            <a:rPr lang="en-US" dirty="0"/>
            <a:t>Community Agent (500)</a:t>
          </a:r>
        </a:p>
      </dgm:t>
    </dgm:pt>
    <dgm:pt modelId="{840A5674-3C96-45C5-A1E4-E28F26FFF0B0}" type="parTrans" cxnId="{05054743-E872-416E-8D62-59E79B93C8F1}">
      <dgm:prSet/>
      <dgm:spPr/>
      <dgm:t>
        <a:bodyPr/>
        <a:lstStyle/>
        <a:p>
          <a:endParaRPr lang="en-US"/>
        </a:p>
      </dgm:t>
    </dgm:pt>
    <dgm:pt modelId="{A0793EF5-294C-4DD2-8CE3-E6077B827A11}" type="sibTrans" cxnId="{05054743-E872-416E-8D62-59E79B93C8F1}">
      <dgm:prSet/>
      <dgm:spPr/>
      <dgm:t>
        <a:bodyPr/>
        <a:lstStyle/>
        <a:p>
          <a:endParaRPr lang="en-US"/>
        </a:p>
      </dgm:t>
    </dgm:pt>
    <dgm:pt modelId="{517C38AB-BC38-48C6-9317-6A2803EC6CF4}">
      <dgm:prSet/>
      <dgm:spPr/>
      <dgm:t>
        <a:bodyPr/>
        <a:lstStyle/>
        <a:p>
          <a:r>
            <a:rPr lang="en-US" dirty="0"/>
            <a:t>A1</a:t>
          </a:r>
        </a:p>
      </dgm:t>
    </dgm:pt>
    <dgm:pt modelId="{D8745BC3-64AA-4C77-A050-8D6C01BE1F92}" type="parTrans" cxnId="{9858FEA8-DBB5-48F6-BFB2-5DD4D2C51212}">
      <dgm:prSet/>
      <dgm:spPr/>
      <dgm:t>
        <a:bodyPr/>
        <a:lstStyle/>
        <a:p>
          <a:endParaRPr lang="en-US"/>
        </a:p>
      </dgm:t>
    </dgm:pt>
    <dgm:pt modelId="{ABF01538-1702-4DDA-9CED-DC24320BED93}" type="sibTrans" cxnId="{9858FEA8-DBB5-48F6-BFB2-5DD4D2C51212}">
      <dgm:prSet/>
      <dgm:spPr/>
      <dgm:t>
        <a:bodyPr/>
        <a:lstStyle/>
        <a:p>
          <a:endParaRPr lang="en-US"/>
        </a:p>
      </dgm:t>
    </dgm:pt>
    <dgm:pt modelId="{A6159A5B-3AFD-4001-BBC8-10612842C302}">
      <dgm:prSet/>
      <dgm:spPr/>
      <dgm:t>
        <a:bodyPr/>
        <a:lstStyle/>
        <a:p>
          <a:r>
            <a:rPr lang="en-US" dirty="0"/>
            <a:t>A2</a:t>
          </a:r>
        </a:p>
      </dgm:t>
    </dgm:pt>
    <dgm:pt modelId="{8B34EAA4-3AD8-466F-8591-1D483576FBFA}" type="parTrans" cxnId="{D625B938-AAE6-477A-9B4E-6CB4B4B65270}">
      <dgm:prSet/>
      <dgm:spPr/>
      <dgm:t>
        <a:bodyPr/>
        <a:lstStyle/>
        <a:p>
          <a:endParaRPr lang="en-US"/>
        </a:p>
      </dgm:t>
    </dgm:pt>
    <dgm:pt modelId="{8789E668-C0AD-413A-AEF4-CA36283D5A8B}" type="sibTrans" cxnId="{D625B938-AAE6-477A-9B4E-6CB4B4B65270}">
      <dgm:prSet/>
      <dgm:spPr/>
      <dgm:t>
        <a:bodyPr/>
        <a:lstStyle/>
        <a:p>
          <a:endParaRPr lang="en-US"/>
        </a:p>
      </dgm:t>
    </dgm:pt>
    <dgm:pt modelId="{F51A923F-A5F5-4DC0-9391-60E020256E42}">
      <dgm:prSet/>
      <dgm:spPr/>
      <dgm:t>
        <a:bodyPr/>
        <a:lstStyle/>
        <a:p>
          <a:r>
            <a:rPr lang="en-US" dirty="0"/>
            <a:t>A3</a:t>
          </a:r>
        </a:p>
      </dgm:t>
    </dgm:pt>
    <dgm:pt modelId="{208F7850-DD05-4821-97FD-9179277ADE2D}" type="parTrans" cxnId="{1C3FF0C2-0684-48CE-A522-E35C2077464F}">
      <dgm:prSet/>
      <dgm:spPr/>
      <dgm:t>
        <a:bodyPr/>
        <a:lstStyle/>
        <a:p>
          <a:endParaRPr lang="en-US"/>
        </a:p>
      </dgm:t>
    </dgm:pt>
    <dgm:pt modelId="{38693541-4DF1-443B-A8A7-98182C4633E2}" type="sibTrans" cxnId="{1C3FF0C2-0684-48CE-A522-E35C2077464F}">
      <dgm:prSet/>
      <dgm:spPr/>
      <dgm:t>
        <a:bodyPr/>
        <a:lstStyle/>
        <a:p>
          <a:endParaRPr lang="en-US"/>
        </a:p>
      </dgm:t>
    </dgm:pt>
    <dgm:pt modelId="{6A78B03C-427A-4757-9203-F745199F3D73}">
      <dgm:prSet/>
      <dgm:spPr/>
      <dgm:t>
        <a:bodyPr/>
        <a:lstStyle/>
        <a:p>
          <a:r>
            <a:rPr lang="en-US" dirty="0"/>
            <a:t>A4</a:t>
          </a:r>
        </a:p>
      </dgm:t>
    </dgm:pt>
    <dgm:pt modelId="{17FDED55-7812-484B-B1C3-8AD08C6E803E}" type="parTrans" cxnId="{05DE8E2B-BC3A-43AF-B039-D98A617C3A70}">
      <dgm:prSet/>
      <dgm:spPr/>
      <dgm:t>
        <a:bodyPr/>
        <a:lstStyle/>
        <a:p>
          <a:endParaRPr lang="en-US"/>
        </a:p>
      </dgm:t>
    </dgm:pt>
    <dgm:pt modelId="{687B9627-FAFD-437D-A0DB-BBCA4114CED4}" type="sibTrans" cxnId="{05DE8E2B-BC3A-43AF-B039-D98A617C3A70}">
      <dgm:prSet/>
      <dgm:spPr/>
      <dgm:t>
        <a:bodyPr/>
        <a:lstStyle/>
        <a:p>
          <a:endParaRPr lang="en-US"/>
        </a:p>
      </dgm:t>
    </dgm:pt>
    <dgm:pt modelId="{5E348E87-403E-41F4-94C4-C10189C2E0D6}" type="pres">
      <dgm:prSet presAssocID="{3F84FF13-42F5-4138-827E-15C248F054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BA3BE2-8724-446D-970A-7B19D2A7BC50}" type="pres">
      <dgm:prSet presAssocID="{3F84FF13-42F5-4138-827E-15C248F05416}" presName="hierFlow" presStyleCnt="0"/>
      <dgm:spPr/>
    </dgm:pt>
    <dgm:pt modelId="{2B715511-04DD-4218-9337-31481C284FA2}" type="pres">
      <dgm:prSet presAssocID="{3F84FF13-42F5-4138-827E-15C248F05416}" presName="firstBuf" presStyleCnt="0"/>
      <dgm:spPr/>
    </dgm:pt>
    <dgm:pt modelId="{8389ACBA-AE63-4374-A085-131AB43C7DD3}" type="pres">
      <dgm:prSet presAssocID="{3F84FF13-42F5-4138-827E-15C248F054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1F7EEE-2D03-4CD1-919E-5597503C29A7}" type="pres">
      <dgm:prSet presAssocID="{A6F342DF-026C-4D62-A7A3-168341621908}" presName="Name14" presStyleCnt="0"/>
      <dgm:spPr/>
    </dgm:pt>
    <dgm:pt modelId="{7CC0F5E6-D23F-4B1A-B447-21277B7A79EA}" type="pres">
      <dgm:prSet presAssocID="{A6F342DF-026C-4D62-A7A3-168341621908}" presName="level1Shape" presStyleLbl="node0" presStyleIdx="0" presStyleCnt="1">
        <dgm:presLayoutVars>
          <dgm:chPref val="3"/>
        </dgm:presLayoutVars>
      </dgm:prSet>
      <dgm:spPr/>
    </dgm:pt>
    <dgm:pt modelId="{CB9C452D-C9BC-424C-B19B-D9120878ED80}" type="pres">
      <dgm:prSet presAssocID="{A6F342DF-026C-4D62-A7A3-168341621908}" presName="hierChild2" presStyleCnt="0"/>
      <dgm:spPr/>
    </dgm:pt>
    <dgm:pt modelId="{D8039682-D1FE-49A7-B02B-BB4B82250DB7}" type="pres">
      <dgm:prSet presAssocID="{75342736-A0FB-484F-A4F4-14261BD2F991}" presName="Name19" presStyleLbl="parChTrans1D2" presStyleIdx="0" presStyleCnt="2"/>
      <dgm:spPr/>
    </dgm:pt>
    <dgm:pt modelId="{735DF059-ED12-43C7-9FF4-3CA02B4CA253}" type="pres">
      <dgm:prSet presAssocID="{FEE7DAA8-B665-45E1-8FBC-41EE1E752396}" presName="Name21" presStyleCnt="0"/>
      <dgm:spPr/>
    </dgm:pt>
    <dgm:pt modelId="{998C5BC9-D82A-4DE8-9402-B9A93779E938}" type="pres">
      <dgm:prSet presAssocID="{FEE7DAA8-B665-45E1-8FBC-41EE1E752396}" presName="level2Shape" presStyleLbl="node2" presStyleIdx="0" presStyleCnt="2"/>
      <dgm:spPr/>
    </dgm:pt>
    <dgm:pt modelId="{28393A3C-952D-48BA-879E-3254A955412E}" type="pres">
      <dgm:prSet presAssocID="{FEE7DAA8-B665-45E1-8FBC-41EE1E752396}" presName="hierChild3" presStyleCnt="0"/>
      <dgm:spPr/>
    </dgm:pt>
    <dgm:pt modelId="{542AA631-B97D-4794-8349-D9DDBAE906EA}" type="pres">
      <dgm:prSet presAssocID="{DDF141C4-BCF3-4B46-BEE0-A1CD2BE15F88}" presName="Name19" presStyleLbl="parChTrans1D3" presStyleIdx="0" presStyleCnt="4"/>
      <dgm:spPr/>
    </dgm:pt>
    <dgm:pt modelId="{9AE984AE-433B-432A-B876-C5DD8EB0C43B}" type="pres">
      <dgm:prSet presAssocID="{1B08EDA0-08E7-40E1-A601-44D837419158}" presName="Name21" presStyleCnt="0"/>
      <dgm:spPr/>
    </dgm:pt>
    <dgm:pt modelId="{0BC63847-C027-4A57-A486-1FD2A77C66E7}" type="pres">
      <dgm:prSet presAssocID="{1B08EDA0-08E7-40E1-A601-44D837419158}" presName="level2Shape" presStyleLbl="node3" presStyleIdx="0" presStyleCnt="4"/>
      <dgm:spPr/>
    </dgm:pt>
    <dgm:pt modelId="{BA43288F-DE06-4CB6-9C2E-4120968B5034}" type="pres">
      <dgm:prSet presAssocID="{1B08EDA0-08E7-40E1-A601-44D837419158}" presName="hierChild3" presStyleCnt="0"/>
      <dgm:spPr/>
    </dgm:pt>
    <dgm:pt modelId="{E7D92CD1-B0BB-4B53-88F3-2C6B823914B5}" type="pres">
      <dgm:prSet presAssocID="{F3329C2D-D7CD-49C2-A041-A79450A3A540}" presName="Name19" presStyleLbl="parChTrans1D4" presStyleIdx="0" presStyleCnt="8"/>
      <dgm:spPr/>
    </dgm:pt>
    <dgm:pt modelId="{226C51FE-58D5-47FD-82E8-E6311775736B}" type="pres">
      <dgm:prSet presAssocID="{7770D305-6DB8-4A2C-8D4A-75022B85DEF3}" presName="Name21" presStyleCnt="0"/>
      <dgm:spPr/>
    </dgm:pt>
    <dgm:pt modelId="{120ECE4D-A1B9-4D29-B0CE-A6F796EDEC56}" type="pres">
      <dgm:prSet presAssocID="{7770D305-6DB8-4A2C-8D4A-75022B85DEF3}" presName="level2Shape" presStyleLbl="node4" presStyleIdx="0" presStyleCnt="8"/>
      <dgm:spPr/>
    </dgm:pt>
    <dgm:pt modelId="{AFED6318-9557-4DC5-863F-AC1198B06C2B}" type="pres">
      <dgm:prSet presAssocID="{7770D305-6DB8-4A2C-8D4A-75022B85DEF3}" presName="hierChild3" presStyleCnt="0"/>
      <dgm:spPr/>
    </dgm:pt>
    <dgm:pt modelId="{D7870A45-3DFD-4069-821C-50AD40C31233}" type="pres">
      <dgm:prSet presAssocID="{D8745BC3-64AA-4C77-A050-8D6C01BE1F92}" presName="Name19" presStyleLbl="parChTrans1D4" presStyleIdx="1" presStyleCnt="8"/>
      <dgm:spPr/>
    </dgm:pt>
    <dgm:pt modelId="{EB4F61B9-7213-4836-9542-87117D1EC1F8}" type="pres">
      <dgm:prSet presAssocID="{517C38AB-BC38-48C6-9317-6A2803EC6CF4}" presName="Name21" presStyleCnt="0"/>
      <dgm:spPr/>
    </dgm:pt>
    <dgm:pt modelId="{0C9E3160-086A-4B71-8FB2-519917A36201}" type="pres">
      <dgm:prSet presAssocID="{517C38AB-BC38-48C6-9317-6A2803EC6CF4}" presName="level2Shape" presStyleLbl="node4" presStyleIdx="1" presStyleCnt="8"/>
      <dgm:spPr/>
    </dgm:pt>
    <dgm:pt modelId="{7C7136EE-3DC4-46C2-9995-A6B04900F754}" type="pres">
      <dgm:prSet presAssocID="{517C38AB-BC38-48C6-9317-6A2803EC6CF4}" presName="hierChild3" presStyleCnt="0"/>
      <dgm:spPr/>
    </dgm:pt>
    <dgm:pt modelId="{DC63A460-9DE4-46DF-B7F5-441B2733481D}" type="pres">
      <dgm:prSet presAssocID="{8B34EAA4-3AD8-466F-8591-1D483576FBFA}" presName="Name19" presStyleLbl="parChTrans1D4" presStyleIdx="2" presStyleCnt="8"/>
      <dgm:spPr/>
    </dgm:pt>
    <dgm:pt modelId="{979B8726-61C9-460F-B3D2-EC21ADA36A25}" type="pres">
      <dgm:prSet presAssocID="{A6159A5B-3AFD-4001-BBC8-10612842C302}" presName="Name21" presStyleCnt="0"/>
      <dgm:spPr/>
    </dgm:pt>
    <dgm:pt modelId="{C45CCECA-4A9F-4F17-956E-2CCD9E585E2C}" type="pres">
      <dgm:prSet presAssocID="{A6159A5B-3AFD-4001-BBC8-10612842C302}" presName="level2Shape" presStyleLbl="node4" presStyleIdx="2" presStyleCnt="8"/>
      <dgm:spPr/>
    </dgm:pt>
    <dgm:pt modelId="{94B4609E-3024-4D01-8FD5-6578BA7570E6}" type="pres">
      <dgm:prSet presAssocID="{A6159A5B-3AFD-4001-BBC8-10612842C302}" presName="hierChild3" presStyleCnt="0"/>
      <dgm:spPr/>
    </dgm:pt>
    <dgm:pt modelId="{90943BF8-7F2C-494B-BAF1-B052A17D276F}" type="pres">
      <dgm:prSet presAssocID="{208F7850-DD05-4821-97FD-9179277ADE2D}" presName="Name19" presStyleLbl="parChTrans1D4" presStyleIdx="3" presStyleCnt="8"/>
      <dgm:spPr/>
    </dgm:pt>
    <dgm:pt modelId="{B58CB6F0-FF6F-4A63-9574-EA654CEC01F2}" type="pres">
      <dgm:prSet presAssocID="{F51A923F-A5F5-4DC0-9391-60E020256E42}" presName="Name21" presStyleCnt="0"/>
      <dgm:spPr/>
    </dgm:pt>
    <dgm:pt modelId="{CF5AB23F-EF6D-49DC-8C7E-632293560814}" type="pres">
      <dgm:prSet presAssocID="{F51A923F-A5F5-4DC0-9391-60E020256E42}" presName="level2Shape" presStyleLbl="node4" presStyleIdx="3" presStyleCnt="8"/>
      <dgm:spPr/>
    </dgm:pt>
    <dgm:pt modelId="{0E29D817-D1B6-4B4C-B2D3-DFD0433DB14C}" type="pres">
      <dgm:prSet presAssocID="{F51A923F-A5F5-4DC0-9391-60E020256E42}" presName="hierChild3" presStyleCnt="0"/>
      <dgm:spPr/>
    </dgm:pt>
    <dgm:pt modelId="{504B6FD6-62A5-43E0-808B-FC0282FB616F}" type="pres">
      <dgm:prSet presAssocID="{17FDED55-7812-484B-B1C3-8AD08C6E803E}" presName="Name19" presStyleLbl="parChTrans1D4" presStyleIdx="4" presStyleCnt="8"/>
      <dgm:spPr/>
    </dgm:pt>
    <dgm:pt modelId="{445AA7D6-7B09-4BCE-8789-40EA837F4C32}" type="pres">
      <dgm:prSet presAssocID="{6A78B03C-427A-4757-9203-F745199F3D73}" presName="Name21" presStyleCnt="0"/>
      <dgm:spPr/>
    </dgm:pt>
    <dgm:pt modelId="{181CCF6E-C3F5-4962-8572-647581D8196B}" type="pres">
      <dgm:prSet presAssocID="{6A78B03C-427A-4757-9203-F745199F3D73}" presName="level2Shape" presStyleLbl="node4" presStyleIdx="4" presStyleCnt="8"/>
      <dgm:spPr/>
    </dgm:pt>
    <dgm:pt modelId="{9A6ED949-38FA-4AFA-B5A9-F14A4FA09FEB}" type="pres">
      <dgm:prSet presAssocID="{6A78B03C-427A-4757-9203-F745199F3D73}" presName="hierChild3" presStyleCnt="0"/>
      <dgm:spPr/>
    </dgm:pt>
    <dgm:pt modelId="{C4B7AE76-E98A-4622-8119-92D1E85791A0}" type="pres">
      <dgm:prSet presAssocID="{D2512056-DD1C-4866-A852-11AAA8942B8E}" presName="Name19" presStyleLbl="parChTrans1D4" presStyleIdx="5" presStyleCnt="8"/>
      <dgm:spPr/>
    </dgm:pt>
    <dgm:pt modelId="{86393505-E4CA-448D-96C9-AD0F24AA1011}" type="pres">
      <dgm:prSet presAssocID="{43B83DCE-82C7-4F31-AEC0-70314607E2E2}" presName="Name21" presStyleCnt="0"/>
      <dgm:spPr/>
    </dgm:pt>
    <dgm:pt modelId="{D557327E-9C0C-472D-B393-B7199C149EDB}" type="pres">
      <dgm:prSet presAssocID="{43B83DCE-82C7-4F31-AEC0-70314607E2E2}" presName="level2Shape" presStyleLbl="node4" presStyleIdx="5" presStyleCnt="8"/>
      <dgm:spPr/>
    </dgm:pt>
    <dgm:pt modelId="{2AAFE786-E23F-4707-B0D8-9C7B1291E013}" type="pres">
      <dgm:prSet presAssocID="{43B83DCE-82C7-4F31-AEC0-70314607E2E2}" presName="hierChild3" presStyleCnt="0"/>
      <dgm:spPr/>
    </dgm:pt>
    <dgm:pt modelId="{C7FDB4F2-7E78-4049-BBC0-6A1C8227057D}" type="pres">
      <dgm:prSet presAssocID="{023C47EA-DA01-4A7D-B8E8-878A0EC9D4B4}" presName="Name19" presStyleLbl="parChTrans1D4" presStyleIdx="6" presStyleCnt="8"/>
      <dgm:spPr/>
    </dgm:pt>
    <dgm:pt modelId="{FBDA0C05-15D7-46FB-A24C-E4565A319AE0}" type="pres">
      <dgm:prSet presAssocID="{87BE81A2-7E0B-4961-8874-2E78BD343FD8}" presName="Name21" presStyleCnt="0"/>
      <dgm:spPr/>
    </dgm:pt>
    <dgm:pt modelId="{C532DB05-C485-44EB-84E7-B6EF86F70412}" type="pres">
      <dgm:prSet presAssocID="{87BE81A2-7E0B-4961-8874-2E78BD343FD8}" presName="level2Shape" presStyleLbl="node4" presStyleIdx="6" presStyleCnt="8"/>
      <dgm:spPr/>
    </dgm:pt>
    <dgm:pt modelId="{D2E09077-1CE7-4D7B-B67D-C9E741542668}" type="pres">
      <dgm:prSet presAssocID="{87BE81A2-7E0B-4961-8874-2E78BD343FD8}" presName="hierChild3" presStyleCnt="0"/>
      <dgm:spPr/>
    </dgm:pt>
    <dgm:pt modelId="{89D77045-8BF3-48E8-877A-62EF6F084DA1}" type="pres">
      <dgm:prSet presAssocID="{2BAF4295-6676-442F-B60D-9F4233CA8F4C}" presName="Name19" presStyleLbl="parChTrans1D4" presStyleIdx="7" presStyleCnt="8"/>
      <dgm:spPr/>
    </dgm:pt>
    <dgm:pt modelId="{D7F3487A-93A6-434F-86DB-BC6C4E69A4BE}" type="pres">
      <dgm:prSet presAssocID="{A7EA535D-EDBA-4BD9-98C5-C010ED3368D2}" presName="Name21" presStyleCnt="0"/>
      <dgm:spPr/>
    </dgm:pt>
    <dgm:pt modelId="{1EEE0119-BB08-42F6-95A3-B70DC5BC684C}" type="pres">
      <dgm:prSet presAssocID="{A7EA535D-EDBA-4BD9-98C5-C010ED3368D2}" presName="level2Shape" presStyleLbl="node4" presStyleIdx="7" presStyleCnt="8"/>
      <dgm:spPr/>
    </dgm:pt>
    <dgm:pt modelId="{D4CE16CA-DC2E-42AB-9061-43483239DC70}" type="pres">
      <dgm:prSet presAssocID="{A7EA535D-EDBA-4BD9-98C5-C010ED3368D2}" presName="hierChild3" presStyleCnt="0"/>
      <dgm:spPr/>
    </dgm:pt>
    <dgm:pt modelId="{8E3A4656-2987-4667-B53C-27C4F898C2DA}" type="pres">
      <dgm:prSet presAssocID="{4C927630-A6AE-4D77-9405-FEE817905B0D}" presName="Name19" presStyleLbl="parChTrans1D3" presStyleIdx="1" presStyleCnt="4"/>
      <dgm:spPr/>
    </dgm:pt>
    <dgm:pt modelId="{1E603942-5FA5-49E3-9AA4-29A7D2216DFE}" type="pres">
      <dgm:prSet presAssocID="{32558471-7839-4E63-A29D-C0384E81835F}" presName="Name21" presStyleCnt="0"/>
      <dgm:spPr/>
    </dgm:pt>
    <dgm:pt modelId="{A2D36E2A-F79D-4693-AE80-EC0ECA3BE2E3}" type="pres">
      <dgm:prSet presAssocID="{32558471-7839-4E63-A29D-C0384E81835F}" presName="level2Shape" presStyleLbl="node3" presStyleIdx="1" presStyleCnt="4"/>
      <dgm:spPr/>
    </dgm:pt>
    <dgm:pt modelId="{3B80489D-F39B-46D3-8DC9-94EA50280F5D}" type="pres">
      <dgm:prSet presAssocID="{32558471-7839-4E63-A29D-C0384E81835F}" presName="hierChild3" presStyleCnt="0"/>
      <dgm:spPr/>
    </dgm:pt>
    <dgm:pt modelId="{0897B05A-EADF-4800-854C-E2BFC4F12A06}" type="pres">
      <dgm:prSet presAssocID="{C88BF9C8-F200-41D6-B71D-85A7CDD00AC8}" presName="Name19" presStyleLbl="parChTrans1D3" presStyleIdx="2" presStyleCnt="4"/>
      <dgm:spPr/>
    </dgm:pt>
    <dgm:pt modelId="{DCBD1398-8E97-42BB-AE32-2881CC835FFC}" type="pres">
      <dgm:prSet presAssocID="{FA4F7F78-0C88-4413-9782-CCA7E408184E}" presName="Name21" presStyleCnt="0"/>
      <dgm:spPr/>
    </dgm:pt>
    <dgm:pt modelId="{B2FD6D46-3F21-499A-A5CB-9A78D2A55FF1}" type="pres">
      <dgm:prSet presAssocID="{FA4F7F78-0C88-4413-9782-CCA7E408184E}" presName="level2Shape" presStyleLbl="node3" presStyleIdx="2" presStyleCnt="4"/>
      <dgm:spPr/>
    </dgm:pt>
    <dgm:pt modelId="{B08E2403-2739-4CC9-BBD9-7EC5D7137744}" type="pres">
      <dgm:prSet presAssocID="{FA4F7F78-0C88-4413-9782-CCA7E408184E}" presName="hierChild3" presStyleCnt="0"/>
      <dgm:spPr/>
    </dgm:pt>
    <dgm:pt modelId="{E1416AF5-0F19-412D-841F-111B91B3AC0E}" type="pres">
      <dgm:prSet presAssocID="{260D7B91-6032-4365-8707-9F81A225D564}" presName="Name19" presStyleLbl="parChTrans1D2" presStyleIdx="1" presStyleCnt="2"/>
      <dgm:spPr/>
    </dgm:pt>
    <dgm:pt modelId="{662DE3CF-8442-461F-8594-2603C1EF2136}" type="pres">
      <dgm:prSet presAssocID="{A594F217-3ACF-4C5E-A764-A30F81C0A808}" presName="Name21" presStyleCnt="0"/>
      <dgm:spPr/>
    </dgm:pt>
    <dgm:pt modelId="{82D7E20A-B3F6-4E63-9D9B-ED9411B67AE2}" type="pres">
      <dgm:prSet presAssocID="{A594F217-3ACF-4C5E-A764-A30F81C0A808}" presName="level2Shape" presStyleLbl="node2" presStyleIdx="1" presStyleCnt="2"/>
      <dgm:spPr/>
    </dgm:pt>
    <dgm:pt modelId="{F916A4E2-D455-4CA1-BDDB-EA2D66390AAA}" type="pres">
      <dgm:prSet presAssocID="{A594F217-3ACF-4C5E-A764-A30F81C0A808}" presName="hierChild3" presStyleCnt="0"/>
      <dgm:spPr/>
    </dgm:pt>
    <dgm:pt modelId="{00538F8E-FF0A-497A-854C-8318D98ADD18}" type="pres">
      <dgm:prSet presAssocID="{8F5D99E5-1BDA-43D6-AD80-C628688B27A8}" presName="Name19" presStyleLbl="parChTrans1D3" presStyleIdx="3" presStyleCnt="4"/>
      <dgm:spPr/>
    </dgm:pt>
    <dgm:pt modelId="{56FF2B6F-B2A0-4188-A525-609413EE352E}" type="pres">
      <dgm:prSet presAssocID="{E1CEA49D-E571-4645-9128-000117DFDA80}" presName="Name21" presStyleCnt="0"/>
      <dgm:spPr/>
    </dgm:pt>
    <dgm:pt modelId="{2C6551E8-D4BE-4D0C-A3AC-97AA94F7ADFB}" type="pres">
      <dgm:prSet presAssocID="{E1CEA49D-E571-4645-9128-000117DFDA80}" presName="level2Shape" presStyleLbl="node3" presStyleIdx="3" presStyleCnt="4"/>
      <dgm:spPr/>
    </dgm:pt>
    <dgm:pt modelId="{DB9C6470-3566-4267-A86E-98F511AD7D29}" type="pres">
      <dgm:prSet presAssocID="{E1CEA49D-E571-4645-9128-000117DFDA80}" presName="hierChild3" presStyleCnt="0"/>
      <dgm:spPr/>
    </dgm:pt>
    <dgm:pt modelId="{65A3D625-DDFD-42D8-89B3-E896DC117B0D}" type="pres">
      <dgm:prSet presAssocID="{3F84FF13-42F5-4138-827E-15C248F05416}" presName="bgShapesFlow" presStyleCnt="0"/>
      <dgm:spPr/>
    </dgm:pt>
    <dgm:pt modelId="{C2F87B14-FC85-4FDC-926E-4ADB9AD89AC4}" type="pres">
      <dgm:prSet presAssocID="{40A23727-A30F-4B4B-99F3-AC9AEB93ECA2}" presName="rectComp" presStyleCnt="0"/>
      <dgm:spPr/>
    </dgm:pt>
    <dgm:pt modelId="{D22F16EB-D3C7-43A1-A20E-828F44EC8D41}" type="pres">
      <dgm:prSet presAssocID="{40A23727-A30F-4B4B-99F3-AC9AEB93ECA2}" presName="bgRect" presStyleLbl="bgShp" presStyleIdx="0" presStyleCnt="5"/>
      <dgm:spPr/>
    </dgm:pt>
    <dgm:pt modelId="{55BCD65A-F1A2-4E58-9398-0DFA76F76B25}" type="pres">
      <dgm:prSet presAssocID="{40A23727-A30F-4B4B-99F3-AC9AEB93ECA2}" presName="bgRectTx" presStyleLbl="bgShp" presStyleIdx="0" presStyleCnt="5">
        <dgm:presLayoutVars>
          <dgm:bulletEnabled val="1"/>
        </dgm:presLayoutVars>
      </dgm:prSet>
      <dgm:spPr/>
    </dgm:pt>
    <dgm:pt modelId="{33A064E9-97BF-4F56-A651-9333DEC1A318}" type="pres">
      <dgm:prSet presAssocID="{40A23727-A30F-4B4B-99F3-AC9AEB93ECA2}" presName="spComp" presStyleCnt="0"/>
      <dgm:spPr/>
    </dgm:pt>
    <dgm:pt modelId="{0E9F2716-85B9-4AD1-9775-F56679F22966}" type="pres">
      <dgm:prSet presAssocID="{40A23727-A30F-4B4B-99F3-AC9AEB93ECA2}" presName="vSp" presStyleCnt="0"/>
      <dgm:spPr/>
    </dgm:pt>
    <dgm:pt modelId="{FA23D6FC-4CEC-4120-9F17-B7EDAF7335FF}" type="pres">
      <dgm:prSet presAssocID="{B3EFF391-6A4A-4B61-BE6D-F9D0D5529B6E}" presName="rectComp" presStyleCnt="0"/>
      <dgm:spPr/>
    </dgm:pt>
    <dgm:pt modelId="{430C169F-FA9C-4D1B-9E20-2AC0948FA3D9}" type="pres">
      <dgm:prSet presAssocID="{B3EFF391-6A4A-4B61-BE6D-F9D0D5529B6E}" presName="bgRect" presStyleLbl="bgShp" presStyleIdx="1" presStyleCnt="5"/>
      <dgm:spPr/>
    </dgm:pt>
    <dgm:pt modelId="{BF2A9F37-1955-41ED-BE2E-CA49BDBE3BE9}" type="pres">
      <dgm:prSet presAssocID="{B3EFF391-6A4A-4B61-BE6D-F9D0D5529B6E}" presName="bgRectTx" presStyleLbl="bgShp" presStyleIdx="1" presStyleCnt="5">
        <dgm:presLayoutVars>
          <dgm:bulletEnabled val="1"/>
        </dgm:presLayoutVars>
      </dgm:prSet>
      <dgm:spPr/>
    </dgm:pt>
    <dgm:pt modelId="{DC33EBAF-D410-4A40-9523-558D24723906}" type="pres">
      <dgm:prSet presAssocID="{B3EFF391-6A4A-4B61-BE6D-F9D0D5529B6E}" presName="spComp" presStyleCnt="0"/>
      <dgm:spPr/>
    </dgm:pt>
    <dgm:pt modelId="{4242760C-1F00-4874-8856-2DAC60FF7C38}" type="pres">
      <dgm:prSet presAssocID="{B3EFF391-6A4A-4B61-BE6D-F9D0D5529B6E}" presName="vSp" presStyleCnt="0"/>
      <dgm:spPr/>
    </dgm:pt>
    <dgm:pt modelId="{B144B665-468E-43D4-8374-1C0C61B61DD1}" type="pres">
      <dgm:prSet presAssocID="{ACC68EFE-879B-47FA-9E20-20481A0E903E}" presName="rectComp" presStyleCnt="0"/>
      <dgm:spPr/>
    </dgm:pt>
    <dgm:pt modelId="{CE9BF6CB-7052-40F1-88EF-62F6482FAF2C}" type="pres">
      <dgm:prSet presAssocID="{ACC68EFE-879B-47FA-9E20-20481A0E903E}" presName="bgRect" presStyleLbl="bgShp" presStyleIdx="2" presStyleCnt="5"/>
      <dgm:spPr/>
    </dgm:pt>
    <dgm:pt modelId="{67B53B96-CF44-4BF9-96EB-8A4C6B02C9A4}" type="pres">
      <dgm:prSet presAssocID="{ACC68EFE-879B-47FA-9E20-20481A0E903E}" presName="bgRectTx" presStyleLbl="bgShp" presStyleIdx="2" presStyleCnt="5">
        <dgm:presLayoutVars>
          <dgm:bulletEnabled val="1"/>
        </dgm:presLayoutVars>
      </dgm:prSet>
      <dgm:spPr/>
    </dgm:pt>
    <dgm:pt modelId="{49FEA8AF-CCD5-404E-9A56-E80ECF09934E}" type="pres">
      <dgm:prSet presAssocID="{ACC68EFE-879B-47FA-9E20-20481A0E903E}" presName="spComp" presStyleCnt="0"/>
      <dgm:spPr/>
    </dgm:pt>
    <dgm:pt modelId="{AE50B06F-56C8-453C-A86B-17D58AB96E6C}" type="pres">
      <dgm:prSet presAssocID="{ACC68EFE-879B-47FA-9E20-20481A0E903E}" presName="vSp" presStyleCnt="0"/>
      <dgm:spPr/>
    </dgm:pt>
    <dgm:pt modelId="{151B6F05-5FC8-432F-97F7-351118740FF8}" type="pres">
      <dgm:prSet presAssocID="{4965F587-5E26-461E-85AA-44A262885D39}" presName="rectComp" presStyleCnt="0"/>
      <dgm:spPr/>
    </dgm:pt>
    <dgm:pt modelId="{72F11C5D-0941-462E-9D44-21A8140AC87E}" type="pres">
      <dgm:prSet presAssocID="{4965F587-5E26-461E-85AA-44A262885D39}" presName="bgRect" presStyleLbl="bgShp" presStyleIdx="3" presStyleCnt="5"/>
      <dgm:spPr/>
    </dgm:pt>
    <dgm:pt modelId="{DA13D171-ACCB-4E7D-9A52-241CB50CB45A}" type="pres">
      <dgm:prSet presAssocID="{4965F587-5E26-461E-85AA-44A262885D39}" presName="bgRectTx" presStyleLbl="bgShp" presStyleIdx="3" presStyleCnt="5">
        <dgm:presLayoutVars>
          <dgm:bulletEnabled val="1"/>
        </dgm:presLayoutVars>
      </dgm:prSet>
      <dgm:spPr/>
    </dgm:pt>
    <dgm:pt modelId="{298F404C-B175-434D-BCCA-C7C16D5FCFBC}" type="pres">
      <dgm:prSet presAssocID="{4965F587-5E26-461E-85AA-44A262885D39}" presName="spComp" presStyleCnt="0"/>
      <dgm:spPr/>
    </dgm:pt>
    <dgm:pt modelId="{0B7F9F1D-F196-4A89-B915-C3F708A02C32}" type="pres">
      <dgm:prSet presAssocID="{4965F587-5E26-461E-85AA-44A262885D39}" presName="vSp" presStyleCnt="0"/>
      <dgm:spPr/>
    </dgm:pt>
    <dgm:pt modelId="{88752B22-B14C-4231-8996-205DFE0DA25E}" type="pres">
      <dgm:prSet presAssocID="{EF0F0564-1C4E-4631-AA35-91CE32F549E4}" presName="rectComp" presStyleCnt="0"/>
      <dgm:spPr/>
    </dgm:pt>
    <dgm:pt modelId="{1EE0F53F-2B4A-475F-8ADE-E6BF2CF8FA6B}" type="pres">
      <dgm:prSet presAssocID="{EF0F0564-1C4E-4631-AA35-91CE32F549E4}" presName="bgRect" presStyleLbl="bgShp" presStyleIdx="4" presStyleCnt="5"/>
      <dgm:spPr/>
    </dgm:pt>
    <dgm:pt modelId="{260A1FFE-D981-47F3-BBB0-A31DEB7B6EF9}" type="pres">
      <dgm:prSet presAssocID="{EF0F0564-1C4E-4631-AA35-91CE32F549E4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11A5A001-0481-4783-8E80-9DF371520703}" type="presOf" srcId="{FA4F7F78-0C88-4413-9782-CCA7E408184E}" destId="{B2FD6D46-3F21-499A-A5CB-9A78D2A55FF1}" srcOrd="0" destOrd="0" presId="urn:microsoft.com/office/officeart/2005/8/layout/hierarchy6"/>
    <dgm:cxn modelId="{9AC7B628-E0F1-4E3D-9AD2-DB5B45435278}" type="presOf" srcId="{B3EFF391-6A4A-4B61-BE6D-F9D0D5529B6E}" destId="{BF2A9F37-1955-41ED-BE2E-CA49BDBE3BE9}" srcOrd="1" destOrd="0" presId="urn:microsoft.com/office/officeart/2005/8/layout/hierarchy6"/>
    <dgm:cxn modelId="{05DE8E2B-BC3A-43AF-B039-D98A617C3A70}" srcId="{7770D305-6DB8-4A2C-8D4A-75022B85DEF3}" destId="{6A78B03C-427A-4757-9203-F745199F3D73}" srcOrd="3" destOrd="0" parTransId="{17FDED55-7812-484B-B1C3-8AD08C6E803E}" sibTransId="{687B9627-FAFD-437D-A0DB-BBCA4114CED4}"/>
    <dgm:cxn modelId="{E2E4472C-75DF-46E5-85C6-A57D3D9DCC83}" srcId="{1B08EDA0-08E7-40E1-A601-44D837419158}" destId="{7770D305-6DB8-4A2C-8D4A-75022B85DEF3}" srcOrd="0" destOrd="0" parTransId="{F3329C2D-D7CD-49C2-A041-A79450A3A540}" sibTransId="{71D09E7F-7945-43F3-86B6-D32A9154BB8C}"/>
    <dgm:cxn modelId="{B4911A2F-97E6-48E4-A796-57CE091840D3}" type="presOf" srcId="{F3329C2D-D7CD-49C2-A041-A79450A3A540}" destId="{E7D92CD1-B0BB-4B53-88F3-2C6B823914B5}" srcOrd="0" destOrd="0" presId="urn:microsoft.com/office/officeart/2005/8/layout/hierarchy6"/>
    <dgm:cxn modelId="{8B8C4131-6D29-4C59-8DB8-48A975C7BE26}" srcId="{1B08EDA0-08E7-40E1-A601-44D837419158}" destId="{87BE81A2-7E0B-4961-8874-2E78BD343FD8}" srcOrd="2" destOrd="0" parTransId="{023C47EA-DA01-4A7D-B8E8-878A0EC9D4B4}" sibTransId="{B5F25CDE-1144-4798-B7F9-AC28EC7788A6}"/>
    <dgm:cxn modelId="{EC545134-5B09-4084-82C5-2AE351754FEE}" type="presOf" srcId="{208F7850-DD05-4821-97FD-9179277ADE2D}" destId="{90943BF8-7F2C-494B-BAF1-B052A17D276F}" srcOrd="0" destOrd="0" presId="urn:microsoft.com/office/officeart/2005/8/layout/hierarchy6"/>
    <dgm:cxn modelId="{C973AB34-5633-4B69-9F1C-350C9D3173DF}" type="presOf" srcId="{8B34EAA4-3AD8-466F-8591-1D483576FBFA}" destId="{DC63A460-9DE4-46DF-B7F5-441B2733481D}" srcOrd="0" destOrd="0" presId="urn:microsoft.com/office/officeart/2005/8/layout/hierarchy6"/>
    <dgm:cxn modelId="{D625B938-AAE6-477A-9B4E-6CB4B4B65270}" srcId="{7770D305-6DB8-4A2C-8D4A-75022B85DEF3}" destId="{A6159A5B-3AFD-4001-BBC8-10612842C302}" srcOrd="1" destOrd="0" parTransId="{8B34EAA4-3AD8-466F-8591-1D483576FBFA}" sibTransId="{8789E668-C0AD-413A-AEF4-CA36283D5A8B}"/>
    <dgm:cxn modelId="{68051B3A-D8BC-4E27-AC92-66DB88294F66}" type="presOf" srcId="{40A23727-A30F-4B4B-99F3-AC9AEB93ECA2}" destId="{55BCD65A-F1A2-4E58-9398-0DFA76F76B25}" srcOrd="1" destOrd="0" presId="urn:microsoft.com/office/officeart/2005/8/layout/hierarchy6"/>
    <dgm:cxn modelId="{9212693F-30B0-478E-B036-074043BBE897}" type="presOf" srcId="{A7EA535D-EDBA-4BD9-98C5-C010ED3368D2}" destId="{1EEE0119-BB08-42F6-95A3-B70DC5BC684C}" srcOrd="0" destOrd="0" presId="urn:microsoft.com/office/officeart/2005/8/layout/hierarchy6"/>
    <dgm:cxn modelId="{86E3FB3F-5E73-403B-A853-21FF643F563F}" srcId="{FEE7DAA8-B665-45E1-8FBC-41EE1E752396}" destId="{1B08EDA0-08E7-40E1-A601-44D837419158}" srcOrd="0" destOrd="0" parTransId="{DDF141C4-BCF3-4B46-BEE0-A1CD2BE15F88}" sibTransId="{D70DB9DF-55CC-44FA-A331-318DCB1F3CD2}"/>
    <dgm:cxn modelId="{05054743-E872-416E-8D62-59E79B93C8F1}" srcId="{3F84FF13-42F5-4138-827E-15C248F05416}" destId="{EF0F0564-1C4E-4631-AA35-91CE32F549E4}" srcOrd="5" destOrd="0" parTransId="{840A5674-3C96-45C5-A1E4-E28F26FFF0B0}" sibTransId="{A0793EF5-294C-4DD2-8CE3-E6077B827A11}"/>
    <dgm:cxn modelId="{35269E64-CEF0-4B4A-A73C-F938FFEAFDF5}" type="presOf" srcId="{ACC68EFE-879B-47FA-9E20-20481A0E903E}" destId="{67B53B96-CF44-4BF9-96EB-8A4C6B02C9A4}" srcOrd="1" destOrd="0" presId="urn:microsoft.com/office/officeart/2005/8/layout/hierarchy6"/>
    <dgm:cxn modelId="{AB13EF64-FFBA-4B2A-A3DF-5AA4CC4AB0AA}" type="presOf" srcId="{A6F342DF-026C-4D62-A7A3-168341621908}" destId="{7CC0F5E6-D23F-4B1A-B447-21277B7A79EA}" srcOrd="0" destOrd="0" presId="urn:microsoft.com/office/officeart/2005/8/layout/hierarchy6"/>
    <dgm:cxn modelId="{CD708A45-C8EA-4E2C-AD3D-E1617A666EB5}" type="presOf" srcId="{A594F217-3ACF-4C5E-A764-A30F81C0A808}" destId="{82D7E20A-B3F6-4E63-9D9B-ED9411B67AE2}" srcOrd="0" destOrd="0" presId="urn:microsoft.com/office/officeart/2005/8/layout/hierarchy6"/>
    <dgm:cxn modelId="{37A2E667-D7BD-4272-B223-C6B72906CB97}" type="presOf" srcId="{4965F587-5E26-461E-85AA-44A262885D39}" destId="{DA13D171-ACCB-4E7D-9A52-241CB50CB45A}" srcOrd="1" destOrd="0" presId="urn:microsoft.com/office/officeart/2005/8/layout/hierarchy6"/>
    <dgm:cxn modelId="{7A65684C-9465-4F20-9FD2-992BE225D0D2}" type="presOf" srcId="{B3EFF391-6A4A-4B61-BE6D-F9D0D5529B6E}" destId="{430C169F-FA9C-4D1B-9E20-2AC0948FA3D9}" srcOrd="0" destOrd="0" presId="urn:microsoft.com/office/officeart/2005/8/layout/hierarchy6"/>
    <dgm:cxn modelId="{404B536F-AAC9-4AE4-9163-58F2B51E4A4F}" type="presOf" srcId="{43B83DCE-82C7-4F31-AEC0-70314607E2E2}" destId="{D557327E-9C0C-472D-B393-B7199C149EDB}" srcOrd="0" destOrd="0" presId="urn:microsoft.com/office/officeart/2005/8/layout/hierarchy6"/>
    <dgm:cxn modelId="{2C593F53-834D-4F10-BA12-7BEBFDACE668}" type="presOf" srcId="{32558471-7839-4E63-A29D-C0384E81835F}" destId="{A2D36E2A-F79D-4693-AE80-EC0ECA3BE2E3}" srcOrd="0" destOrd="0" presId="urn:microsoft.com/office/officeart/2005/8/layout/hierarchy6"/>
    <dgm:cxn modelId="{30D64253-3F1A-42DB-AB33-33E1722AFD3C}" srcId="{3F84FF13-42F5-4138-827E-15C248F05416}" destId="{B3EFF391-6A4A-4B61-BE6D-F9D0D5529B6E}" srcOrd="2" destOrd="0" parTransId="{238B3816-D7F3-488F-A098-1E3C3357DA5A}" sibTransId="{F5F11573-60E7-49FC-B2EC-EDC839E5A963}"/>
    <dgm:cxn modelId="{7A2E1554-3DB1-4B75-B15C-F44E8B0B6C16}" srcId="{3F84FF13-42F5-4138-827E-15C248F05416}" destId="{40A23727-A30F-4B4B-99F3-AC9AEB93ECA2}" srcOrd="1" destOrd="0" parTransId="{DA3B6481-543C-4ED1-AFA1-730BEF263A06}" sibTransId="{71B3A9E5-BDF4-49A7-B8A1-56F70AA9C287}"/>
    <dgm:cxn modelId="{EE19F574-718F-44EE-88C9-06BA269618A7}" srcId="{FEE7DAA8-B665-45E1-8FBC-41EE1E752396}" destId="{32558471-7839-4E63-A29D-C0384E81835F}" srcOrd="1" destOrd="0" parTransId="{4C927630-A6AE-4D77-9405-FEE817905B0D}" sibTransId="{384B554A-5FE4-4425-81C2-DCFBD9C69D6C}"/>
    <dgm:cxn modelId="{FCA0CF81-263E-41CC-8277-A698584DD99E}" type="presOf" srcId="{3F84FF13-42F5-4138-827E-15C248F05416}" destId="{5E348E87-403E-41F4-94C4-C10189C2E0D6}" srcOrd="0" destOrd="0" presId="urn:microsoft.com/office/officeart/2005/8/layout/hierarchy6"/>
    <dgm:cxn modelId="{A9E24482-5256-4334-B95E-4A97A802D88B}" type="presOf" srcId="{EF0F0564-1C4E-4631-AA35-91CE32F549E4}" destId="{260A1FFE-D981-47F3-BBB0-A31DEB7B6EF9}" srcOrd="1" destOrd="0" presId="urn:microsoft.com/office/officeart/2005/8/layout/hierarchy6"/>
    <dgm:cxn modelId="{ADE0C686-D407-4381-BA8E-4D2368F378C2}" type="presOf" srcId="{ACC68EFE-879B-47FA-9E20-20481A0E903E}" destId="{CE9BF6CB-7052-40F1-88EF-62F6482FAF2C}" srcOrd="0" destOrd="0" presId="urn:microsoft.com/office/officeart/2005/8/layout/hierarchy6"/>
    <dgm:cxn modelId="{F7BC6487-2DFD-4775-AB49-90CCA5B0D7FC}" srcId="{3F84FF13-42F5-4138-827E-15C248F05416}" destId="{A6F342DF-026C-4D62-A7A3-168341621908}" srcOrd="0" destOrd="0" parTransId="{8793D8B8-FF50-46DC-AD1E-F8A23804716F}" sibTransId="{CC30552B-0826-4BF2-8227-B2950C0262F8}"/>
    <dgm:cxn modelId="{4FF89A8C-C496-48F5-BD37-4B74626B1AD3}" type="presOf" srcId="{4965F587-5E26-461E-85AA-44A262885D39}" destId="{72F11C5D-0941-462E-9D44-21A8140AC87E}" srcOrd="0" destOrd="0" presId="urn:microsoft.com/office/officeart/2005/8/layout/hierarchy6"/>
    <dgm:cxn modelId="{B8767E8D-5EA9-4583-A7D8-8E6D2E545BFD}" srcId="{3F84FF13-42F5-4138-827E-15C248F05416}" destId="{4965F587-5E26-461E-85AA-44A262885D39}" srcOrd="4" destOrd="0" parTransId="{1F1A79F6-EC5C-4114-9C6E-E719E5293D65}" sibTransId="{923160FA-7B95-4EBB-9376-422B9A9D2361}"/>
    <dgm:cxn modelId="{D238178F-D327-419B-8726-7FBD344E45DD}" type="presOf" srcId="{4C927630-A6AE-4D77-9405-FEE817905B0D}" destId="{8E3A4656-2987-4667-B53C-27C4F898C2DA}" srcOrd="0" destOrd="0" presId="urn:microsoft.com/office/officeart/2005/8/layout/hierarchy6"/>
    <dgm:cxn modelId="{4B48FE93-C9E0-4115-BD82-C83BEBBDA7DD}" type="presOf" srcId="{E1CEA49D-E571-4645-9128-000117DFDA80}" destId="{2C6551E8-D4BE-4D0C-A3AC-97AA94F7ADFB}" srcOrd="0" destOrd="0" presId="urn:microsoft.com/office/officeart/2005/8/layout/hierarchy6"/>
    <dgm:cxn modelId="{C4614F94-37B6-41F9-A5A8-324909F65EF6}" type="presOf" srcId="{260D7B91-6032-4365-8707-9F81A225D564}" destId="{E1416AF5-0F19-412D-841F-111B91B3AC0E}" srcOrd="0" destOrd="0" presId="urn:microsoft.com/office/officeart/2005/8/layout/hierarchy6"/>
    <dgm:cxn modelId="{5993D496-952A-4625-ABF9-A548228AD5B3}" type="presOf" srcId="{40A23727-A30F-4B4B-99F3-AC9AEB93ECA2}" destId="{D22F16EB-D3C7-43A1-A20E-828F44EC8D41}" srcOrd="0" destOrd="0" presId="urn:microsoft.com/office/officeart/2005/8/layout/hierarchy6"/>
    <dgm:cxn modelId="{5E3612A1-99F4-412F-B590-01A2C993A4A1}" type="presOf" srcId="{023C47EA-DA01-4A7D-B8E8-878A0EC9D4B4}" destId="{C7FDB4F2-7E78-4049-BBC0-6A1C8227057D}" srcOrd="0" destOrd="0" presId="urn:microsoft.com/office/officeart/2005/8/layout/hierarchy6"/>
    <dgm:cxn modelId="{9858FEA8-DBB5-48F6-BFB2-5DD4D2C51212}" srcId="{7770D305-6DB8-4A2C-8D4A-75022B85DEF3}" destId="{517C38AB-BC38-48C6-9317-6A2803EC6CF4}" srcOrd="0" destOrd="0" parTransId="{D8745BC3-64AA-4C77-A050-8D6C01BE1F92}" sibTransId="{ABF01538-1702-4DDA-9CED-DC24320BED93}"/>
    <dgm:cxn modelId="{326DE5A9-5D7C-45A0-9E11-893213E98874}" type="presOf" srcId="{17FDED55-7812-484B-B1C3-8AD08C6E803E}" destId="{504B6FD6-62A5-43E0-808B-FC0282FB616F}" srcOrd="0" destOrd="0" presId="urn:microsoft.com/office/officeart/2005/8/layout/hierarchy6"/>
    <dgm:cxn modelId="{F9A9BEAD-42D8-44AC-BEE6-1F0C85353B1F}" type="presOf" srcId="{F51A923F-A5F5-4DC0-9391-60E020256E42}" destId="{CF5AB23F-EF6D-49DC-8C7E-632293560814}" srcOrd="0" destOrd="0" presId="urn:microsoft.com/office/officeart/2005/8/layout/hierarchy6"/>
    <dgm:cxn modelId="{F03BDAAE-8B3B-4DD1-92C6-385E1958D9E3}" srcId="{3F84FF13-42F5-4138-827E-15C248F05416}" destId="{ACC68EFE-879B-47FA-9E20-20481A0E903E}" srcOrd="3" destOrd="0" parTransId="{770ACDB3-C1D6-4320-9004-AB6E3C8AC0F2}" sibTransId="{940CAC89-2095-4ACF-86C2-3858A8A4E13F}"/>
    <dgm:cxn modelId="{C4FB41B4-0676-4C49-B92A-9CB43CF6E8CB}" type="presOf" srcId="{2BAF4295-6676-442F-B60D-9F4233CA8F4C}" destId="{89D77045-8BF3-48E8-877A-62EF6F084DA1}" srcOrd="0" destOrd="0" presId="urn:microsoft.com/office/officeart/2005/8/layout/hierarchy6"/>
    <dgm:cxn modelId="{50D02EB6-455A-449F-91A1-E5595EC8DBDB}" type="presOf" srcId="{A6159A5B-3AFD-4001-BBC8-10612842C302}" destId="{C45CCECA-4A9F-4F17-956E-2CCD9E585E2C}" srcOrd="0" destOrd="0" presId="urn:microsoft.com/office/officeart/2005/8/layout/hierarchy6"/>
    <dgm:cxn modelId="{182C4BB6-0D01-4E90-B065-1B77D2BA3E8F}" type="presOf" srcId="{FEE7DAA8-B665-45E1-8FBC-41EE1E752396}" destId="{998C5BC9-D82A-4DE8-9402-B9A93779E938}" srcOrd="0" destOrd="0" presId="urn:microsoft.com/office/officeart/2005/8/layout/hierarchy6"/>
    <dgm:cxn modelId="{285719BD-AFA5-4E6D-AAE6-DE7AE481051D}" srcId="{A6F342DF-026C-4D62-A7A3-168341621908}" destId="{FEE7DAA8-B665-45E1-8FBC-41EE1E752396}" srcOrd="0" destOrd="0" parTransId="{75342736-A0FB-484F-A4F4-14261BD2F991}" sibTransId="{24DD7659-C5A6-46AC-962A-47DB36EA491E}"/>
    <dgm:cxn modelId="{7BF763BE-89E7-4A28-B4E4-3F0FA4455DD7}" type="presOf" srcId="{8F5D99E5-1BDA-43D6-AD80-C628688B27A8}" destId="{00538F8E-FF0A-497A-854C-8318D98ADD18}" srcOrd="0" destOrd="0" presId="urn:microsoft.com/office/officeart/2005/8/layout/hierarchy6"/>
    <dgm:cxn modelId="{CBC030BF-FA54-4ABE-A308-B79A10F0F9DF}" srcId="{FEE7DAA8-B665-45E1-8FBC-41EE1E752396}" destId="{FA4F7F78-0C88-4413-9782-CCA7E408184E}" srcOrd="2" destOrd="0" parTransId="{C88BF9C8-F200-41D6-B71D-85A7CDD00AC8}" sibTransId="{4F4F5742-0663-444C-BAB0-9D3B2AE0FD4F}"/>
    <dgm:cxn modelId="{1C3FF0C2-0684-48CE-A522-E35C2077464F}" srcId="{7770D305-6DB8-4A2C-8D4A-75022B85DEF3}" destId="{F51A923F-A5F5-4DC0-9391-60E020256E42}" srcOrd="2" destOrd="0" parTransId="{208F7850-DD05-4821-97FD-9179277ADE2D}" sibTransId="{38693541-4DF1-443B-A8A7-98182C4633E2}"/>
    <dgm:cxn modelId="{D6DAE4C6-202B-4F5B-B13A-A3C91BBE7370}" srcId="{A594F217-3ACF-4C5E-A764-A30F81C0A808}" destId="{E1CEA49D-E571-4645-9128-000117DFDA80}" srcOrd="0" destOrd="0" parTransId="{8F5D99E5-1BDA-43D6-AD80-C628688B27A8}" sibTransId="{08A37ABA-8753-4945-A7FB-1E6CD8C10821}"/>
    <dgm:cxn modelId="{DE74F0D0-574D-4D32-9351-1F9D3CBFEB80}" srcId="{1B08EDA0-08E7-40E1-A601-44D837419158}" destId="{43B83DCE-82C7-4F31-AEC0-70314607E2E2}" srcOrd="1" destOrd="0" parTransId="{D2512056-DD1C-4866-A852-11AAA8942B8E}" sibTransId="{26F41EAD-6034-4384-952B-2A4CACBDF2B7}"/>
    <dgm:cxn modelId="{8FC6A8D1-99A4-4004-A1C2-EF28205BAC05}" type="presOf" srcId="{1B08EDA0-08E7-40E1-A601-44D837419158}" destId="{0BC63847-C027-4A57-A486-1FD2A77C66E7}" srcOrd="0" destOrd="0" presId="urn:microsoft.com/office/officeart/2005/8/layout/hierarchy6"/>
    <dgm:cxn modelId="{9A7CA9D2-EB7B-4903-A266-025A97B1BA31}" type="presOf" srcId="{C88BF9C8-F200-41D6-B71D-85A7CDD00AC8}" destId="{0897B05A-EADF-4800-854C-E2BFC4F12A06}" srcOrd="0" destOrd="0" presId="urn:microsoft.com/office/officeart/2005/8/layout/hierarchy6"/>
    <dgm:cxn modelId="{494071D3-B897-4E33-BF89-10BB37853A6A}" srcId="{1B08EDA0-08E7-40E1-A601-44D837419158}" destId="{A7EA535D-EDBA-4BD9-98C5-C010ED3368D2}" srcOrd="3" destOrd="0" parTransId="{2BAF4295-6676-442F-B60D-9F4233CA8F4C}" sibTransId="{9F912C8D-53EE-4C1B-AD5A-32124E9C7A75}"/>
    <dgm:cxn modelId="{A9BE5CD4-713C-47FB-90AC-3E0AA32C0EF6}" type="presOf" srcId="{517C38AB-BC38-48C6-9317-6A2803EC6CF4}" destId="{0C9E3160-086A-4B71-8FB2-519917A36201}" srcOrd="0" destOrd="0" presId="urn:microsoft.com/office/officeart/2005/8/layout/hierarchy6"/>
    <dgm:cxn modelId="{750442DA-5B61-4CD0-805C-1245D8FEB3AC}" type="presOf" srcId="{6A78B03C-427A-4757-9203-F745199F3D73}" destId="{181CCF6E-C3F5-4962-8572-647581D8196B}" srcOrd="0" destOrd="0" presId="urn:microsoft.com/office/officeart/2005/8/layout/hierarchy6"/>
    <dgm:cxn modelId="{6FBA09DC-9A1F-4E66-BA3A-EC731097D3D4}" type="presOf" srcId="{EF0F0564-1C4E-4631-AA35-91CE32F549E4}" destId="{1EE0F53F-2B4A-475F-8ADE-E6BF2CF8FA6B}" srcOrd="0" destOrd="0" presId="urn:microsoft.com/office/officeart/2005/8/layout/hierarchy6"/>
    <dgm:cxn modelId="{068E59E0-0C46-4D08-B647-B2D99B2F56C4}" type="presOf" srcId="{7770D305-6DB8-4A2C-8D4A-75022B85DEF3}" destId="{120ECE4D-A1B9-4D29-B0CE-A6F796EDEC56}" srcOrd="0" destOrd="0" presId="urn:microsoft.com/office/officeart/2005/8/layout/hierarchy6"/>
    <dgm:cxn modelId="{213DE5E4-372F-452D-85EC-1D2A01E2495D}" srcId="{A6F342DF-026C-4D62-A7A3-168341621908}" destId="{A594F217-3ACF-4C5E-A764-A30F81C0A808}" srcOrd="1" destOrd="0" parTransId="{260D7B91-6032-4365-8707-9F81A225D564}" sibTransId="{B4029850-1314-4F0F-8B5F-2EAF2A2BE37F}"/>
    <dgm:cxn modelId="{A85688EB-3A33-4BBD-B8AC-1ECC6A8D8156}" type="presOf" srcId="{D8745BC3-64AA-4C77-A050-8D6C01BE1F92}" destId="{D7870A45-3DFD-4069-821C-50AD40C31233}" srcOrd="0" destOrd="0" presId="urn:microsoft.com/office/officeart/2005/8/layout/hierarchy6"/>
    <dgm:cxn modelId="{EACEB3F2-D946-4E44-A8DE-A5BCE23F8BDB}" type="presOf" srcId="{87BE81A2-7E0B-4961-8874-2E78BD343FD8}" destId="{C532DB05-C485-44EB-84E7-B6EF86F70412}" srcOrd="0" destOrd="0" presId="urn:microsoft.com/office/officeart/2005/8/layout/hierarchy6"/>
    <dgm:cxn modelId="{FB987BF6-8247-43D9-9D33-6469D4CDEC80}" type="presOf" srcId="{D2512056-DD1C-4866-A852-11AAA8942B8E}" destId="{C4B7AE76-E98A-4622-8119-92D1E85791A0}" srcOrd="0" destOrd="0" presId="urn:microsoft.com/office/officeart/2005/8/layout/hierarchy6"/>
    <dgm:cxn modelId="{50A639FA-715F-4468-BB48-738C434B2E3A}" type="presOf" srcId="{75342736-A0FB-484F-A4F4-14261BD2F991}" destId="{D8039682-D1FE-49A7-B02B-BB4B82250DB7}" srcOrd="0" destOrd="0" presId="urn:microsoft.com/office/officeart/2005/8/layout/hierarchy6"/>
    <dgm:cxn modelId="{B7909CFB-5582-488E-9D70-173E2EE2A0D4}" type="presOf" srcId="{DDF141C4-BCF3-4B46-BEE0-A1CD2BE15F88}" destId="{542AA631-B97D-4794-8349-D9DDBAE906EA}" srcOrd="0" destOrd="0" presId="urn:microsoft.com/office/officeart/2005/8/layout/hierarchy6"/>
    <dgm:cxn modelId="{361674F1-ADD7-4EFB-BB7A-FE2775577BBB}" type="presParOf" srcId="{5E348E87-403E-41F4-94C4-C10189C2E0D6}" destId="{1ABA3BE2-8724-446D-970A-7B19D2A7BC50}" srcOrd="0" destOrd="0" presId="urn:microsoft.com/office/officeart/2005/8/layout/hierarchy6"/>
    <dgm:cxn modelId="{3764DE2A-ABDA-4BC3-BB15-408D82C226CF}" type="presParOf" srcId="{1ABA3BE2-8724-446D-970A-7B19D2A7BC50}" destId="{2B715511-04DD-4218-9337-31481C284FA2}" srcOrd="0" destOrd="0" presId="urn:microsoft.com/office/officeart/2005/8/layout/hierarchy6"/>
    <dgm:cxn modelId="{8CAB6BA9-246A-4986-AECF-3614EA3C491E}" type="presParOf" srcId="{1ABA3BE2-8724-446D-970A-7B19D2A7BC50}" destId="{8389ACBA-AE63-4374-A085-131AB43C7DD3}" srcOrd="1" destOrd="0" presId="urn:microsoft.com/office/officeart/2005/8/layout/hierarchy6"/>
    <dgm:cxn modelId="{6507B559-062E-4E3F-93E4-0DE6F8282579}" type="presParOf" srcId="{8389ACBA-AE63-4374-A085-131AB43C7DD3}" destId="{851F7EEE-2D03-4CD1-919E-5597503C29A7}" srcOrd="0" destOrd="0" presId="urn:microsoft.com/office/officeart/2005/8/layout/hierarchy6"/>
    <dgm:cxn modelId="{DB9B5506-B274-4429-B979-6362BD9B8115}" type="presParOf" srcId="{851F7EEE-2D03-4CD1-919E-5597503C29A7}" destId="{7CC0F5E6-D23F-4B1A-B447-21277B7A79EA}" srcOrd="0" destOrd="0" presId="urn:microsoft.com/office/officeart/2005/8/layout/hierarchy6"/>
    <dgm:cxn modelId="{0CCA67B4-A618-4F86-91A0-0A9C41DBB306}" type="presParOf" srcId="{851F7EEE-2D03-4CD1-919E-5597503C29A7}" destId="{CB9C452D-C9BC-424C-B19B-D9120878ED80}" srcOrd="1" destOrd="0" presId="urn:microsoft.com/office/officeart/2005/8/layout/hierarchy6"/>
    <dgm:cxn modelId="{DF78D603-0AEC-4BDE-A974-89AB54BA3A74}" type="presParOf" srcId="{CB9C452D-C9BC-424C-B19B-D9120878ED80}" destId="{D8039682-D1FE-49A7-B02B-BB4B82250DB7}" srcOrd="0" destOrd="0" presId="urn:microsoft.com/office/officeart/2005/8/layout/hierarchy6"/>
    <dgm:cxn modelId="{A6764C83-49B8-4712-8A70-7DB7C2C035C1}" type="presParOf" srcId="{CB9C452D-C9BC-424C-B19B-D9120878ED80}" destId="{735DF059-ED12-43C7-9FF4-3CA02B4CA253}" srcOrd="1" destOrd="0" presId="urn:microsoft.com/office/officeart/2005/8/layout/hierarchy6"/>
    <dgm:cxn modelId="{6357BCC6-ED7D-44CB-929B-EC9CEACDE6EF}" type="presParOf" srcId="{735DF059-ED12-43C7-9FF4-3CA02B4CA253}" destId="{998C5BC9-D82A-4DE8-9402-B9A93779E938}" srcOrd="0" destOrd="0" presId="urn:microsoft.com/office/officeart/2005/8/layout/hierarchy6"/>
    <dgm:cxn modelId="{8A6304CD-0691-4D05-A071-EC575A36FFEE}" type="presParOf" srcId="{735DF059-ED12-43C7-9FF4-3CA02B4CA253}" destId="{28393A3C-952D-48BA-879E-3254A955412E}" srcOrd="1" destOrd="0" presId="urn:microsoft.com/office/officeart/2005/8/layout/hierarchy6"/>
    <dgm:cxn modelId="{AF2B163B-1BD8-4BE8-8ADA-9AAC8D4B1D20}" type="presParOf" srcId="{28393A3C-952D-48BA-879E-3254A955412E}" destId="{542AA631-B97D-4794-8349-D9DDBAE906EA}" srcOrd="0" destOrd="0" presId="urn:microsoft.com/office/officeart/2005/8/layout/hierarchy6"/>
    <dgm:cxn modelId="{E85F9D51-ABBC-419A-8B51-B38BC659FC6B}" type="presParOf" srcId="{28393A3C-952D-48BA-879E-3254A955412E}" destId="{9AE984AE-433B-432A-B876-C5DD8EB0C43B}" srcOrd="1" destOrd="0" presId="urn:microsoft.com/office/officeart/2005/8/layout/hierarchy6"/>
    <dgm:cxn modelId="{CE9F1383-56E3-4ABD-8958-104139D48001}" type="presParOf" srcId="{9AE984AE-433B-432A-B876-C5DD8EB0C43B}" destId="{0BC63847-C027-4A57-A486-1FD2A77C66E7}" srcOrd="0" destOrd="0" presId="urn:microsoft.com/office/officeart/2005/8/layout/hierarchy6"/>
    <dgm:cxn modelId="{232C30E3-A6BA-4B3D-8C3C-36C0177D04F2}" type="presParOf" srcId="{9AE984AE-433B-432A-B876-C5DD8EB0C43B}" destId="{BA43288F-DE06-4CB6-9C2E-4120968B5034}" srcOrd="1" destOrd="0" presId="urn:microsoft.com/office/officeart/2005/8/layout/hierarchy6"/>
    <dgm:cxn modelId="{96398886-3878-4D17-A012-D8F73A4F6A24}" type="presParOf" srcId="{BA43288F-DE06-4CB6-9C2E-4120968B5034}" destId="{E7D92CD1-B0BB-4B53-88F3-2C6B823914B5}" srcOrd="0" destOrd="0" presId="urn:microsoft.com/office/officeart/2005/8/layout/hierarchy6"/>
    <dgm:cxn modelId="{BDFD47DC-5366-491A-AAAE-3636DBFC2A6D}" type="presParOf" srcId="{BA43288F-DE06-4CB6-9C2E-4120968B5034}" destId="{226C51FE-58D5-47FD-82E8-E6311775736B}" srcOrd="1" destOrd="0" presId="urn:microsoft.com/office/officeart/2005/8/layout/hierarchy6"/>
    <dgm:cxn modelId="{E524C5B2-6390-480F-836D-FDDDFA970A47}" type="presParOf" srcId="{226C51FE-58D5-47FD-82E8-E6311775736B}" destId="{120ECE4D-A1B9-4D29-B0CE-A6F796EDEC56}" srcOrd="0" destOrd="0" presId="urn:microsoft.com/office/officeart/2005/8/layout/hierarchy6"/>
    <dgm:cxn modelId="{F56C8495-66CE-4F0F-BB30-1BF58AD1F6E8}" type="presParOf" srcId="{226C51FE-58D5-47FD-82E8-E6311775736B}" destId="{AFED6318-9557-4DC5-863F-AC1198B06C2B}" srcOrd="1" destOrd="0" presId="urn:microsoft.com/office/officeart/2005/8/layout/hierarchy6"/>
    <dgm:cxn modelId="{20F3C8AE-9EAB-4124-B710-9F2B589B913C}" type="presParOf" srcId="{AFED6318-9557-4DC5-863F-AC1198B06C2B}" destId="{D7870A45-3DFD-4069-821C-50AD40C31233}" srcOrd="0" destOrd="0" presId="urn:microsoft.com/office/officeart/2005/8/layout/hierarchy6"/>
    <dgm:cxn modelId="{5F4FCFCB-51B9-43BF-A0AC-191674706D81}" type="presParOf" srcId="{AFED6318-9557-4DC5-863F-AC1198B06C2B}" destId="{EB4F61B9-7213-4836-9542-87117D1EC1F8}" srcOrd="1" destOrd="0" presId="urn:microsoft.com/office/officeart/2005/8/layout/hierarchy6"/>
    <dgm:cxn modelId="{5EE159B6-9C06-458E-B869-752508DD8396}" type="presParOf" srcId="{EB4F61B9-7213-4836-9542-87117D1EC1F8}" destId="{0C9E3160-086A-4B71-8FB2-519917A36201}" srcOrd="0" destOrd="0" presId="urn:microsoft.com/office/officeart/2005/8/layout/hierarchy6"/>
    <dgm:cxn modelId="{1BD47231-E729-4323-95C8-32489D2BB417}" type="presParOf" srcId="{EB4F61B9-7213-4836-9542-87117D1EC1F8}" destId="{7C7136EE-3DC4-46C2-9995-A6B04900F754}" srcOrd="1" destOrd="0" presId="urn:microsoft.com/office/officeart/2005/8/layout/hierarchy6"/>
    <dgm:cxn modelId="{1BDD2D9A-ABB3-46F0-873E-A17DBBDC8B2F}" type="presParOf" srcId="{AFED6318-9557-4DC5-863F-AC1198B06C2B}" destId="{DC63A460-9DE4-46DF-B7F5-441B2733481D}" srcOrd="2" destOrd="0" presId="urn:microsoft.com/office/officeart/2005/8/layout/hierarchy6"/>
    <dgm:cxn modelId="{5D1F580E-17C0-4796-9FA6-86AB8E3738BA}" type="presParOf" srcId="{AFED6318-9557-4DC5-863F-AC1198B06C2B}" destId="{979B8726-61C9-460F-B3D2-EC21ADA36A25}" srcOrd="3" destOrd="0" presId="urn:microsoft.com/office/officeart/2005/8/layout/hierarchy6"/>
    <dgm:cxn modelId="{679BBDBD-2B13-4A85-A06B-18EF71F31D8F}" type="presParOf" srcId="{979B8726-61C9-460F-B3D2-EC21ADA36A25}" destId="{C45CCECA-4A9F-4F17-956E-2CCD9E585E2C}" srcOrd="0" destOrd="0" presId="urn:microsoft.com/office/officeart/2005/8/layout/hierarchy6"/>
    <dgm:cxn modelId="{9270E10A-302D-4DAC-A7AD-E67DAF7D9B48}" type="presParOf" srcId="{979B8726-61C9-460F-B3D2-EC21ADA36A25}" destId="{94B4609E-3024-4D01-8FD5-6578BA7570E6}" srcOrd="1" destOrd="0" presId="urn:microsoft.com/office/officeart/2005/8/layout/hierarchy6"/>
    <dgm:cxn modelId="{3BB61C50-9DE6-4236-BDC8-DA8F0D6CECB2}" type="presParOf" srcId="{AFED6318-9557-4DC5-863F-AC1198B06C2B}" destId="{90943BF8-7F2C-494B-BAF1-B052A17D276F}" srcOrd="4" destOrd="0" presId="urn:microsoft.com/office/officeart/2005/8/layout/hierarchy6"/>
    <dgm:cxn modelId="{4D0EA748-8124-454F-A947-4956D1692E7B}" type="presParOf" srcId="{AFED6318-9557-4DC5-863F-AC1198B06C2B}" destId="{B58CB6F0-FF6F-4A63-9574-EA654CEC01F2}" srcOrd="5" destOrd="0" presId="urn:microsoft.com/office/officeart/2005/8/layout/hierarchy6"/>
    <dgm:cxn modelId="{F241DEB2-3EEB-490E-863E-7D9442F94622}" type="presParOf" srcId="{B58CB6F0-FF6F-4A63-9574-EA654CEC01F2}" destId="{CF5AB23F-EF6D-49DC-8C7E-632293560814}" srcOrd="0" destOrd="0" presId="urn:microsoft.com/office/officeart/2005/8/layout/hierarchy6"/>
    <dgm:cxn modelId="{23435BA0-C7B0-4EB9-90EF-11D0561A6BB8}" type="presParOf" srcId="{B58CB6F0-FF6F-4A63-9574-EA654CEC01F2}" destId="{0E29D817-D1B6-4B4C-B2D3-DFD0433DB14C}" srcOrd="1" destOrd="0" presId="urn:microsoft.com/office/officeart/2005/8/layout/hierarchy6"/>
    <dgm:cxn modelId="{D7F3B54F-7C8F-4672-9287-BD2B6A11E2B1}" type="presParOf" srcId="{AFED6318-9557-4DC5-863F-AC1198B06C2B}" destId="{504B6FD6-62A5-43E0-808B-FC0282FB616F}" srcOrd="6" destOrd="0" presId="urn:microsoft.com/office/officeart/2005/8/layout/hierarchy6"/>
    <dgm:cxn modelId="{616299B4-4616-4CF8-979B-6FEDB067FA15}" type="presParOf" srcId="{AFED6318-9557-4DC5-863F-AC1198B06C2B}" destId="{445AA7D6-7B09-4BCE-8789-40EA837F4C32}" srcOrd="7" destOrd="0" presId="urn:microsoft.com/office/officeart/2005/8/layout/hierarchy6"/>
    <dgm:cxn modelId="{B4C72D2D-9832-4752-B58E-2A0BEC65B2EF}" type="presParOf" srcId="{445AA7D6-7B09-4BCE-8789-40EA837F4C32}" destId="{181CCF6E-C3F5-4962-8572-647581D8196B}" srcOrd="0" destOrd="0" presId="urn:microsoft.com/office/officeart/2005/8/layout/hierarchy6"/>
    <dgm:cxn modelId="{6EF29C53-4C9F-47C0-BA70-61E846CB688C}" type="presParOf" srcId="{445AA7D6-7B09-4BCE-8789-40EA837F4C32}" destId="{9A6ED949-38FA-4AFA-B5A9-F14A4FA09FEB}" srcOrd="1" destOrd="0" presId="urn:microsoft.com/office/officeart/2005/8/layout/hierarchy6"/>
    <dgm:cxn modelId="{6A7C9B08-5D3A-4597-ABE1-77377733847F}" type="presParOf" srcId="{BA43288F-DE06-4CB6-9C2E-4120968B5034}" destId="{C4B7AE76-E98A-4622-8119-92D1E85791A0}" srcOrd="2" destOrd="0" presId="urn:microsoft.com/office/officeart/2005/8/layout/hierarchy6"/>
    <dgm:cxn modelId="{E53B9DA2-F288-4502-BCDB-D4C9866E17FC}" type="presParOf" srcId="{BA43288F-DE06-4CB6-9C2E-4120968B5034}" destId="{86393505-E4CA-448D-96C9-AD0F24AA1011}" srcOrd="3" destOrd="0" presId="urn:microsoft.com/office/officeart/2005/8/layout/hierarchy6"/>
    <dgm:cxn modelId="{9132F51B-721F-4F89-A30D-A2837D36B18B}" type="presParOf" srcId="{86393505-E4CA-448D-96C9-AD0F24AA1011}" destId="{D557327E-9C0C-472D-B393-B7199C149EDB}" srcOrd="0" destOrd="0" presId="urn:microsoft.com/office/officeart/2005/8/layout/hierarchy6"/>
    <dgm:cxn modelId="{BBABF2F4-B07A-412B-BD94-AD19ABD43683}" type="presParOf" srcId="{86393505-E4CA-448D-96C9-AD0F24AA1011}" destId="{2AAFE786-E23F-4707-B0D8-9C7B1291E013}" srcOrd="1" destOrd="0" presId="urn:microsoft.com/office/officeart/2005/8/layout/hierarchy6"/>
    <dgm:cxn modelId="{19EEC5AE-4C7C-4C3F-AFAA-30BD34D11F2F}" type="presParOf" srcId="{BA43288F-DE06-4CB6-9C2E-4120968B5034}" destId="{C7FDB4F2-7E78-4049-BBC0-6A1C8227057D}" srcOrd="4" destOrd="0" presId="urn:microsoft.com/office/officeart/2005/8/layout/hierarchy6"/>
    <dgm:cxn modelId="{DFED44CD-068A-4B1C-B02B-4DEDAB41B17E}" type="presParOf" srcId="{BA43288F-DE06-4CB6-9C2E-4120968B5034}" destId="{FBDA0C05-15D7-46FB-A24C-E4565A319AE0}" srcOrd="5" destOrd="0" presId="urn:microsoft.com/office/officeart/2005/8/layout/hierarchy6"/>
    <dgm:cxn modelId="{4A942EED-CD27-47E6-A6E1-DC97DD0AB607}" type="presParOf" srcId="{FBDA0C05-15D7-46FB-A24C-E4565A319AE0}" destId="{C532DB05-C485-44EB-84E7-B6EF86F70412}" srcOrd="0" destOrd="0" presId="urn:microsoft.com/office/officeart/2005/8/layout/hierarchy6"/>
    <dgm:cxn modelId="{22461C75-0524-4070-A17F-2B2501A71FE1}" type="presParOf" srcId="{FBDA0C05-15D7-46FB-A24C-E4565A319AE0}" destId="{D2E09077-1CE7-4D7B-B67D-C9E741542668}" srcOrd="1" destOrd="0" presId="urn:microsoft.com/office/officeart/2005/8/layout/hierarchy6"/>
    <dgm:cxn modelId="{4757B78E-C36B-4465-8C4B-361DDF5AEC8B}" type="presParOf" srcId="{BA43288F-DE06-4CB6-9C2E-4120968B5034}" destId="{89D77045-8BF3-48E8-877A-62EF6F084DA1}" srcOrd="6" destOrd="0" presId="urn:microsoft.com/office/officeart/2005/8/layout/hierarchy6"/>
    <dgm:cxn modelId="{E0C1F254-E553-4329-809D-63F2A6AF12F3}" type="presParOf" srcId="{BA43288F-DE06-4CB6-9C2E-4120968B5034}" destId="{D7F3487A-93A6-434F-86DB-BC6C4E69A4BE}" srcOrd="7" destOrd="0" presId="urn:microsoft.com/office/officeart/2005/8/layout/hierarchy6"/>
    <dgm:cxn modelId="{EBAB0E99-752A-4BA1-BAE4-E843C61F00D6}" type="presParOf" srcId="{D7F3487A-93A6-434F-86DB-BC6C4E69A4BE}" destId="{1EEE0119-BB08-42F6-95A3-B70DC5BC684C}" srcOrd="0" destOrd="0" presId="urn:microsoft.com/office/officeart/2005/8/layout/hierarchy6"/>
    <dgm:cxn modelId="{CC4AD7FD-571F-461F-8A43-5D033D816DD9}" type="presParOf" srcId="{D7F3487A-93A6-434F-86DB-BC6C4E69A4BE}" destId="{D4CE16CA-DC2E-42AB-9061-43483239DC70}" srcOrd="1" destOrd="0" presId="urn:microsoft.com/office/officeart/2005/8/layout/hierarchy6"/>
    <dgm:cxn modelId="{EF122EA9-9167-4420-961B-AD1E4B7BAF62}" type="presParOf" srcId="{28393A3C-952D-48BA-879E-3254A955412E}" destId="{8E3A4656-2987-4667-B53C-27C4F898C2DA}" srcOrd="2" destOrd="0" presId="urn:microsoft.com/office/officeart/2005/8/layout/hierarchy6"/>
    <dgm:cxn modelId="{9EB73022-D736-4E38-8AF7-B07E5768996A}" type="presParOf" srcId="{28393A3C-952D-48BA-879E-3254A955412E}" destId="{1E603942-5FA5-49E3-9AA4-29A7D2216DFE}" srcOrd="3" destOrd="0" presId="urn:microsoft.com/office/officeart/2005/8/layout/hierarchy6"/>
    <dgm:cxn modelId="{B838692F-E8E1-44E2-B115-FB530E8F6064}" type="presParOf" srcId="{1E603942-5FA5-49E3-9AA4-29A7D2216DFE}" destId="{A2D36E2A-F79D-4693-AE80-EC0ECA3BE2E3}" srcOrd="0" destOrd="0" presId="urn:microsoft.com/office/officeart/2005/8/layout/hierarchy6"/>
    <dgm:cxn modelId="{FD6F45FE-31AA-4186-A72D-6C6A181403D8}" type="presParOf" srcId="{1E603942-5FA5-49E3-9AA4-29A7D2216DFE}" destId="{3B80489D-F39B-46D3-8DC9-94EA50280F5D}" srcOrd="1" destOrd="0" presId="urn:microsoft.com/office/officeart/2005/8/layout/hierarchy6"/>
    <dgm:cxn modelId="{F806EF12-9AD1-407C-9632-94A5BA64D706}" type="presParOf" srcId="{28393A3C-952D-48BA-879E-3254A955412E}" destId="{0897B05A-EADF-4800-854C-E2BFC4F12A06}" srcOrd="4" destOrd="0" presId="urn:microsoft.com/office/officeart/2005/8/layout/hierarchy6"/>
    <dgm:cxn modelId="{0FF8AACB-2F82-4007-B5EA-3D0FF05D8759}" type="presParOf" srcId="{28393A3C-952D-48BA-879E-3254A955412E}" destId="{DCBD1398-8E97-42BB-AE32-2881CC835FFC}" srcOrd="5" destOrd="0" presId="urn:microsoft.com/office/officeart/2005/8/layout/hierarchy6"/>
    <dgm:cxn modelId="{146376C0-C588-41E0-B85E-91B2BE8C014B}" type="presParOf" srcId="{DCBD1398-8E97-42BB-AE32-2881CC835FFC}" destId="{B2FD6D46-3F21-499A-A5CB-9A78D2A55FF1}" srcOrd="0" destOrd="0" presId="urn:microsoft.com/office/officeart/2005/8/layout/hierarchy6"/>
    <dgm:cxn modelId="{0BEDA910-D8E9-473E-A5D9-1072E99AB235}" type="presParOf" srcId="{DCBD1398-8E97-42BB-AE32-2881CC835FFC}" destId="{B08E2403-2739-4CC9-BBD9-7EC5D7137744}" srcOrd="1" destOrd="0" presId="urn:microsoft.com/office/officeart/2005/8/layout/hierarchy6"/>
    <dgm:cxn modelId="{444D6538-A63E-4134-B9EF-23B494EA8077}" type="presParOf" srcId="{CB9C452D-C9BC-424C-B19B-D9120878ED80}" destId="{E1416AF5-0F19-412D-841F-111B91B3AC0E}" srcOrd="2" destOrd="0" presId="urn:microsoft.com/office/officeart/2005/8/layout/hierarchy6"/>
    <dgm:cxn modelId="{2D7140EE-DE69-4967-855D-73882CC2A5FC}" type="presParOf" srcId="{CB9C452D-C9BC-424C-B19B-D9120878ED80}" destId="{662DE3CF-8442-461F-8594-2603C1EF2136}" srcOrd="3" destOrd="0" presId="urn:microsoft.com/office/officeart/2005/8/layout/hierarchy6"/>
    <dgm:cxn modelId="{6274687B-B8E3-41EB-90B5-D9F07C26E27C}" type="presParOf" srcId="{662DE3CF-8442-461F-8594-2603C1EF2136}" destId="{82D7E20A-B3F6-4E63-9D9B-ED9411B67AE2}" srcOrd="0" destOrd="0" presId="urn:microsoft.com/office/officeart/2005/8/layout/hierarchy6"/>
    <dgm:cxn modelId="{357CD3E0-88E8-4050-8AC6-FD0B948BE483}" type="presParOf" srcId="{662DE3CF-8442-461F-8594-2603C1EF2136}" destId="{F916A4E2-D455-4CA1-BDDB-EA2D66390AAA}" srcOrd="1" destOrd="0" presId="urn:microsoft.com/office/officeart/2005/8/layout/hierarchy6"/>
    <dgm:cxn modelId="{6E1CD42C-CB92-4D72-8CC0-5279D3433800}" type="presParOf" srcId="{F916A4E2-D455-4CA1-BDDB-EA2D66390AAA}" destId="{00538F8E-FF0A-497A-854C-8318D98ADD18}" srcOrd="0" destOrd="0" presId="urn:microsoft.com/office/officeart/2005/8/layout/hierarchy6"/>
    <dgm:cxn modelId="{82151F4F-AAED-432E-B9DC-72E5BEB1A2DB}" type="presParOf" srcId="{F916A4E2-D455-4CA1-BDDB-EA2D66390AAA}" destId="{56FF2B6F-B2A0-4188-A525-609413EE352E}" srcOrd="1" destOrd="0" presId="urn:microsoft.com/office/officeart/2005/8/layout/hierarchy6"/>
    <dgm:cxn modelId="{6FE79CD8-89C1-4D6E-92C6-60D6D374FFB8}" type="presParOf" srcId="{56FF2B6F-B2A0-4188-A525-609413EE352E}" destId="{2C6551E8-D4BE-4D0C-A3AC-97AA94F7ADFB}" srcOrd="0" destOrd="0" presId="urn:microsoft.com/office/officeart/2005/8/layout/hierarchy6"/>
    <dgm:cxn modelId="{AAB97608-A834-4B1A-AF35-A520EB9A57DE}" type="presParOf" srcId="{56FF2B6F-B2A0-4188-A525-609413EE352E}" destId="{DB9C6470-3566-4267-A86E-98F511AD7D29}" srcOrd="1" destOrd="0" presId="urn:microsoft.com/office/officeart/2005/8/layout/hierarchy6"/>
    <dgm:cxn modelId="{094DBF42-3C3B-46CF-9DCB-55982B77AA3C}" type="presParOf" srcId="{5E348E87-403E-41F4-94C4-C10189C2E0D6}" destId="{65A3D625-DDFD-42D8-89B3-E896DC117B0D}" srcOrd="1" destOrd="0" presId="urn:microsoft.com/office/officeart/2005/8/layout/hierarchy6"/>
    <dgm:cxn modelId="{471E7918-1AC2-4591-B8BC-6DB7E78BFA70}" type="presParOf" srcId="{65A3D625-DDFD-42D8-89B3-E896DC117B0D}" destId="{C2F87B14-FC85-4FDC-926E-4ADB9AD89AC4}" srcOrd="0" destOrd="0" presId="urn:microsoft.com/office/officeart/2005/8/layout/hierarchy6"/>
    <dgm:cxn modelId="{BE81ACDD-DDED-4585-BD0A-7F84632BA7DD}" type="presParOf" srcId="{C2F87B14-FC85-4FDC-926E-4ADB9AD89AC4}" destId="{D22F16EB-D3C7-43A1-A20E-828F44EC8D41}" srcOrd="0" destOrd="0" presId="urn:microsoft.com/office/officeart/2005/8/layout/hierarchy6"/>
    <dgm:cxn modelId="{51AFAE48-D977-4D09-8AA7-D986218D5CE4}" type="presParOf" srcId="{C2F87B14-FC85-4FDC-926E-4ADB9AD89AC4}" destId="{55BCD65A-F1A2-4E58-9398-0DFA76F76B25}" srcOrd="1" destOrd="0" presId="urn:microsoft.com/office/officeart/2005/8/layout/hierarchy6"/>
    <dgm:cxn modelId="{36C7B1F8-C088-4D31-B646-09D25ECF7255}" type="presParOf" srcId="{65A3D625-DDFD-42D8-89B3-E896DC117B0D}" destId="{33A064E9-97BF-4F56-A651-9333DEC1A318}" srcOrd="1" destOrd="0" presId="urn:microsoft.com/office/officeart/2005/8/layout/hierarchy6"/>
    <dgm:cxn modelId="{289662CC-702E-4088-83C0-87B40ADD1C2B}" type="presParOf" srcId="{33A064E9-97BF-4F56-A651-9333DEC1A318}" destId="{0E9F2716-85B9-4AD1-9775-F56679F22966}" srcOrd="0" destOrd="0" presId="urn:microsoft.com/office/officeart/2005/8/layout/hierarchy6"/>
    <dgm:cxn modelId="{C252CF90-E3CA-4259-8032-5E3B7D9054A5}" type="presParOf" srcId="{65A3D625-DDFD-42D8-89B3-E896DC117B0D}" destId="{FA23D6FC-4CEC-4120-9F17-B7EDAF7335FF}" srcOrd="2" destOrd="0" presId="urn:microsoft.com/office/officeart/2005/8/layout/hierarchy6"/>
    <dgm:cxn modelId="{F8959F98-C57D-4DF9-BC04-61DDB831063D}" type="presParOf" srcId="{FA23D6FC-4CEC-4120-9F17-B7EDAF7335FF}" destId="{430C169F-FA9C-4D1B-9E20-2AC0948FA3D9}" srcOrd="0" destOrd="0" presId="urn:microsoft.com/office/officeart/2005/8/layout/hierarchy6"/>
    <dgm:cxn modelId="{1A0CC5B7-FBFB-4B92-93A4-1D0813D19D4D}" type="presParOf" srcId="{FA23D6FC-4CEC-4120-9F17-B7EDAF7335FF}" destId="{BF2A9F37-1955-41ED-BE2E-CA49BDBE3BE9}" srcOrd="1" destOrd="0" presId="urn:microsoft.com/office/officeart/2005/8/layout/hierarchy6"/>
    <dgm:cxn modelId="{06409CE4-344D-4490-B642-54AAA1182C12}" type="presParOf" srcId="{65A3D625-DDFD-42D8-89B3-E896DC117B0D}" destId="{DC33EBAF-D410-4A40-9523-558D24723906}" srcOrd="3" destOrd="0" presId="urn:microsoft.com/office/officeart/2005/8/layout/hierarchy6"/>
    <dgm:cxn modelId="{3055C865-F899-40F2-B992-63C146178872}" type="presParOf" srcId="{DC33EBAF-D410-4A40-9523-558D24723906}" destId="{4242760C-1F00-4874-8856-2DAC60FF7C38}" srcOrd="0" destOrd="0" presId="urn:microsoft.com/office/officeart/2005/8/layout/hierarchy6"/>
    <dgm:cxn modelId="{32E31257-7860-4BF4-8BF1-ACE9E6C3BA84}" type="presParOf" srcId="{65A3D625-DDFD-42D8-89B3-E896DC117B0D}" destId="{B144B665-468E-43D4-8374-1C0C61B61DD1}" srcOrd="4" destOrd="0" presId="urn:microsoft.com/office/officeart/2005/8/layout/hierarchy6"/>
    <dgm:cxn modelId="{4DE454C6-9433-4389-9DE5-8ED4CC178AE4}" type="presParOf" srcId="{B144B665-468E-43D4-8374-1C0C61B61DD1}" destId="{CE9BF6CB-7052-40F1-88EF-62F6482FAF2C}" srcOrd="0" destOrd="0" presId="urn:microsoft.com/office/officeart/2005/8/layout/hierarchy6"/>
    <dgm:cxn modelId="{4EB8D9A7-36ED-403B-9D10-D8E11706F361}" type="presParOf" srcId="{B144B665-468E-43D4-8374-1C0C61B61DD1}" destId="{67B53B96-CF44-4BF9-96EB-8A4C6B02C9A4}" srcOrd="1" destOrd="0" presId="urn:microsoft.com/office/officeart/2005/8/layout/hierarchy6"/>
    <dgm:cxn modelId="{7F6C7F5A-1864-4003-997F-8455B1A82B7B}" type="presParOf" srcId="{65A3D625-DDFD-42D8-89B3-E896DC117B0D}" destId="{49FEA8AF-CCD5-404E-9A56-E80ECF09934E}" srcOrd="5" destOrd="0" presId="urn:microsoft.com/office/officeart/2005/8/layout/hierarchy6"/>
    <dgm:cxn modelId="{0FFBA9C3-04F8-4CA2-B927-99D24D575607}" type="presParOf" srcId="{49FEA8AF-CCD5-404E-9A56-E80ECF09934E}" destId="{AE50B06F-56C8-453C-A86B-17D58AB96E6C}" srcOrd="0" destOrd="0" presId="urn:microsoft.com/office/officeart/2005/8/layout/hierarchy6"/>
    <dgm:cxn modelId="{4ECED60A-E79E-4B09-8CCD-0B417552F544}" type="presParOf" srcId="{65A3D625-DDFD-42D8-89B3-E896DC117B0D}" destId="{151B6F05-5FC8-432F-97F7-351118740FF8}" srcOrd="6" destOrd="0" presId="urn:microsoft.com/office/officeart/2005/8/layout/hierarchy6"/>
    <dgm:cxn modelId="{39F60391-C372-4418-8EC7-A4D20AAE046A}" type="presParOf" srcId="{151B6F05-5FC8-432F-97F7-351118740FF8}" destId="{72F11C5D-0941-462E-9D44-21A8140AC87E}" srcOrd="0" destOrd="0" presId="urn:microsoft.com/office/officeart/2005/8/layout/hierarchy6"/>
    <dgm:cxn modelId="{FD23608B-3C0D-4AA5-BEA4-902DE5C0B013}" type="presParOf" srcId="{151B6F05-5FC8-432F-97F7-351118740FF8}" destId="{DA13D171-ACCB-4E7D-9A52-241CB50CB45A}" srcOrd="1" destOrd="0" presId="urn:microsoft.com/office/officeart/2005/8/layout/hierarchy6"/>
    <dgm:cxn modelId="{70040F04-0D57-418A-B745-9637A657A5E5}" type="presParOf" srcId="{65A3D625-DDFD-42D8-89B3-E896DC117B0D}" destId="{298F404C-B175-434D-BCCA-C7C16D5FCFBC}" srcOrd="7" destOrd="0" presId="urn:microsoft.com/office/officeart/2005/8/layout/hierarchy6"/>
    <dgm:cxn modelId="{8684594C-A51F-4DE7-B72F-B9B69C96511B}" type="presParOf" srcId="{298F404C-B175-434D-BCCA-C7C16D5FCFBC}" destId="{0B7F9F1D-F196-4A89-B915-C3F708A02C32}" srcOrd="0" destOrd="0" presId="urn:microsoft.com/office/officeart/2005/8/layout/hierarchy6"/>
    <dgm:cxn modelId="{D8F3B7BE-8B9F-4CC9-A515-F13774FFAAAB}" type="presParOf" srcId="{65A3D625-DDFD-42D8-89B3-E896DC117B0D}" destId="{88752B22-B14C-4231-8996-205DFE0DA25E}" srcOrd="8" destOrd="0" presId="urn:microsoft.com/office/officeart/2005/8/layout/hierarchy6"/>
    <dgm:cxn modelId="{66E52260-E806-444D-96A2-B6DA053FA5A0}" type="presParOf" srcId="{88752B22-B14C-4231-8996-205DFE0DA25E}" destId="{1EE0F53F-2B4A-475F-8ADE-E6BF2CF8FA6B}" srcOrd="0" destOrd="0" presId="urn:microsoft.com/office/officeart/2005/8/layout/hierarchy6"/>
    <dgm:cxn modelId="{5FE10A9B-D7FC-41E8-BD2D-9DC1639AA7C8}" type="presParOf" srcId="{88752B22-B14C-4231-8996-205DFE0DA25E}" destId="{260A1FFE-D981-47F3-BBB0-A31DEB7B6EF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7A4B84-1F8A-8046-A71B-8F7981C0900F}" type="doc">
      <dgm:prSet loTypeId="urn:microsoft.com/office/officeart/2005/8/layout/lProcess3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1CCB52-C5C4-8644-9132-113A957F99DA}">
      <dgm:prSet phldrT="[Text]"/>
      <dgm:spPr/>
      <dgm:t>
        <a:bodyPr/>
        <a:lstStyle/>
        <a:p>
          <a:r>
            <a:rPr lang="en-US" dirty="0"/>
            <a:t>Community Agent</a:t>
          </a:r>
        </a:p>
      </dgm:t>
    </dgm:pt>
    <dgm:pt modelId="{5B3DE61B-D848-F04C-86A3-C668F0E70DFB}" type="parTrans" cxnId="{74607766-1C2D-704B-AABF-2ECA20C86E0C}">
      <dgm:prSet/>
      <dgm:spPr/>
      <dgm:t>
        <a:bodyPr/>
        <a:lstStyle/>
        <a:p>
          <a:endParaRPr lang="en-US"/>
        </a:p>
      </dgm:t>
    </dgm:pt>
    <dgm:pt modelId="{E95B62A5-1372-2240-B8E9-9665C5BC6A24}" type="sibTrans" cxnId="{74607766-1C2D-704B-AABF-2ECA20C86E0C}">
      <dgm:prSet/>
      <dgm:spPr/>
      <dgm:t>
        <a:bodyPr/>
        <a:lstStyle/>
        <a:p>
          <a:endParaRPr lang="en-US"/>
        </a:p>
      </dgm:t>
    </dgm:pt>
    <dgm:pt modelId="{FA8F734D-5A6C-6F4C-BB79-76F53AC4E07A}">
      <dgm:prSet phldrT="[Text]"/>
      <dgm:spPr/>
      <dgm:t>
        <a:bodyPr/>
        <a:lstStyle/>
        <a:p>
          <a:r>
            <a:rPr lang="en-US" dirty="0"/>
            <a:t>500</a:t>
          </a:r>
        </a:p>
      </dgm:t>
    </dgm:pt>
    <dgm:pt modelId="{5D05EE5E-059A-0B43-AA1A-5A1D7C19A5E5}" type="parTrans" cxnId="{192CC6C1-C047-F944-9BCD-6D53288124A6}">
      <dgm:prSet/>
      <dgm:spPr/>
      <dgm:t>
        <a:bodyPr/>
        <a:lstStyle/>
        <a:p>
          <a:endParaRPr lang="en-US"/>
        </a:p>
      </dgm:t>
    </dgm:pt>
    <dgm:pt modelId="{D220E015-FFD8-FC46-A949-BE3AD38D96FE}" type="sibTrans" cxnId="{192CC6C1-C047-F944-9BCD-6D53288124A6}">
      <dgm:prSet/>
      <dgm:spPr/>
      <dgm:t>
        <a:bodyPr/>
        <a:lstStyle/>
        <a:p>
          <a:endParaRPr lang="en-US"/>
        </a:p>
      </dgm:t>
    </dgm:pt>
    <dgm:pt modelId="{946DB295-A387-FE4F-B0BE-64024A18C381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2496C243-ED5A-C14B-BF6D-13A48E4082AB}" type="parTrans" cxnId="{36E01587-3B8D-FE40-AEAC-E2137CE3F462}">
      <dgm:prSet/>
      <dgm:spPr/>
      <dgm:t>
        <a:bodyPr/>
        <a:lstStyle/>
        <a:p>
          <a:endParaRPr lang="en-US"/>
        </a:p>
      </dgm:t>
    </dgm:pt>
    <dgm:pt modelId="{D72C61E7-B62C-4343-931A-A28EA50EF2A8}" type="sibTrans" cxnId="{36E01587-3B8D-FE40-AEAC-E2137CE3F462}">
      <dgm:prSet/>
      <dgm:spPr/>
      <dgm:t>
        <a:bodyPr/>
        <a:lstStyle/>
        <a:p>
          <a:endParaRPr lang="en-US"/>
        </a:p>
      </dgm:t>
    </dgm:pt>
    <dgm:pt modelId="{91B4A7DC-33B4-DC46-8F07-C3CDF963B756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17FB5BCF-9A62-0F45-AB77-697C7353659F}" type="parTrans" cxnId="{D74395D1-8131-194E-AECB-403A90B1E3B4}">
      <dgm:prSet/>
      <dgm:spPr/>
      <dgm:t>
        <a:bodyPr/>
        <a:lstStyle/>
        <a:p>
          <a:endParaRPr lang="en-US"/>
        </a:p>
      </dgm:t>
    </dgm:pt>
    <dgm:pt modelId="{B20D80A3-0311-DF4B-8C2B-19AC05F1F134}" type="sibTrans" cxnId="{D74395D1-8131-194E-AECB-403A90B1E3B4}">
      <dgm:prSet/>
      <dgm:spPr/>
      <dgm:t>
        <a:bodyPr/>
        <a:lstStyle/>
        <a:p>
          <a:endParaRPr lang="en-US"/>
        </a:p>
      </dgm:t>
    </dgm:pt>
    <dgm:pt modelId="{08C93015-7B85-EE40-AE44-D4F9E597A90E}">
      <dgm:prSet/>
      <dgm:spPr/>
      <dgm:t>
        <a:bodyPr/>
        <a:lstStyle/>
        <a:p>
          <a:r>
            <a:rPr lang="en-US" dirty="0"/>
            <a:t>Supervision</a:t>
          </a:r>
        </a:p>
      </dgm:t>
    </dgm:pt>
    <dgm:pt modelId="{F8EFE1B1-20B0-F74D-8083-03F6F2E71C14}" type="parTrans" cxnId="{6E1E61A5-7168-2B46-A02E-01C8F072A6D4}">
      <dgm:prSet/>
      <dgm:spPr/>
      <dgm:t>
        <a:bodyPr/>
        <a:lstStyle/>
        <a:p>
          <a:endParaRPr lang="en-US"/>
        </a:p>
      </dgm:t>
    </dgm:pt>
    <dgm:pt modelId="{CC277F21-BC76-D04A-A5C4-D3AE0E4486BC}" type="sibTrans" cxnId="{6E1E61A5-7168-2B46-A02E-01C8F072A6D4}">
      <dgm:prSet/>
      <dgm:spPr/>
      <dgm:t>
        <a:bodyPr/>
        <a:lstStyle/>
        <a:p>
          <a:endParaRPr lang="en-US"/>
        </a:p>
      </dgm:t>
    </dgm:pt>
    <dgm:pt modelId="{A670463C-D87E-334F-91B3-396912607246}">
      <dgm:prSet/>
      <dgm:spPr/>
      <dgm:t>
        <a:bodyPr/>
        <a:lstStyle/>
        <a:p>
          <a:r>
            <a:rPr lang="en-US" dirty="0"/>
            <a:t>32</a:t>
          </a:r>
        </a:p>
      </dgm:t>
    </dgm:pt>
    <dgm:pt modelId="{58F31C1E-27E5-1641-9E6D-51B2144E6254}" type="parTrans" cxnId="{E2AA6849-5693-5049-9248-A3700511F9F5}">
      <dgm:prSet/>
      <dgm:spPr/>
      <dgm:t>
        <a:bodyPr/>
        <a:lstStyle/>
        <a:p>
          <a:endParaRPr lang="en-US"/>
        </a:p>
      </dgm:t>
    </dgm:pt>
    <dgm:pt modelId="{72BE5653-6A50-D649-865C-3AE661AA39DC}" type="sibTrans" cxnId="{E2AA6849-5693-5049-9248-A3700511F9F5}">
      <dgm:prSet/>
      <dgm:spPr/>
      <dgm:t>
        <a:bodyPr/>
        <a:lstStyle/>
        <a:p>
          <a:endParaRPr lang="en-US"/>
        </a:p>
      </dgm:t>
    </dgm:pt>
    <dgm:pt modelId="{8FD4B94F-112F-4F0B-B66D-BB8A46B00799}">
      <dgm:prSet/>
      <dgm:spPr/>
      <dgm:t>
        <a:bodyPr/>
        <a:lstStyle/>
        <a:p>
          <a:r>
            <a:rPr lang="en-US" dirty="0"/>
            <a:t>Corporate</a:t>
          </a:r>
        </a:p>
      </dgm:t>
    </dgm:pt>
    <dgm:pt modelId="{61089B9C-2F8D-4768-A8BE-45073D2B6399}" type="parTrans" cxnId="{7D8559C2-4B0E-4442-AE05-6D5D59830A81}">
      <dgm:prSet/>
      <dgm:spPr/>
      <dgm:t>
        <a:bodyPr/>
        <a:lstStyle/>
        <a:p>
          <a:endParaRPr lang="en-US"/>
        </a:p>
      </dgm:t>
    </dgm:pt>
    <dgm:pt modelId="{7784A0A5-ED0B-4E36-A6B7-441AA9C6248A}" type="sibTrans" cxnId="{7D8559C2-4B0E-4442-AE05-6D5D59830A81}">
      <dgm:prSet/>
      <dgm:spPr/>
      <dgm:t>
        <a:bodyPr/>
        <a:lstStyle/>
        <a:p>
          <a:endParaRPr lang="en-US"/>
        </a:p>
      </dgm:t>
    </dgm:pt>
    <dgm:pt modelId="{D9ACAAF9-70BB-6A48-81B0-E5695DF8C21B}">
      <dgm:prSet phldrT="[Text]"/>
      <dgm:spPr/>
      <dgm:t>
        <a:bodyPr/>
        <a:lstStyle/>
        <a:p>
          <a:r>
            <a:rPr lang="en-US" dirty="0"/>
            <a:t>Cluster</a:t>
          </a:r>
        </a:p>
        <a:p>
          <a:r>
            <a:rPr lang="en-US" dirty="0"/>
            <a:t>Leader</a:t>
          </a:r>
        </a:p>
      </dgm:t>
    </dgm:pt>
    <dgm:pt modelId="{0CA1B8F4-6C6F-B444-9847-64EBFA0D20A6}" type="sibTrans" cxnId="{8B77DC2B-4DC9-9A45-BD96-2141309BD2CE}">
      <dgm:prSet/>
      <dgm:spPr/>
      <dgm:t>
        <a:bodyPr/>
        <a:lstStyle/>
        <a:p>
          <a:endParaRPr lang="en-US"/>
        </a:p>
      </dgm:t>
    </dgm:pt>
    <dgm:pt modelId="{54674E61-75D6-FF48-9E73-5F9625501492}" type="parTrans" cxnId="{8B77DC2B-4DC9-9A45-BD96-2141309BD2CE}">
      <dgm:prSet/>
      <dgm:spPr/>
      <dgm:t>
        <a:bodyPr/>
        <a:lstStyle/>
        <a:p>
          <a:endParaRPr lang="en-US"/>
        </a:p>
      </dgm:t>
    </dgm:pt>
    <dgm:pt modelId="{414ACC55-1CEC-F743-96A3-0819CF3E9FD0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A19788C-D49E-FA4C-9837-D43F84D0DE1F}" type="sibTrans" cxnId="{370FA1F4-CD38-3B45-8625-967D3C4D5E8F}">
      <dgm:prSet/>
      <dgm:spPr/>
      <dgm:t>
        <a:bodyPr/>
        <a:lstStyle/>
        <a:p>
          <a:endParaRPr lang="en-US"/>
        </a:p>
      </dgm:t>
    </dgm:pt>
    <dgm:pt modelId="{02B33F7F-532C-0749-90D8-1FDD1DA06AC1}" type="parTrans" cxnId="{370FA1F4-CD38-3B45-8625-967D3C4D5E8F}">
      <dgm:prSet/>
      <dgm:spPr/>
      <dgm:t>
        <a:bodyPr/>
        <a:lstStyle/>
        <a:p>
          <a:endParaRPr lang="en-US"/>
        </a:p>
      </dgm:t>
    </dgm:pt>
    <dgm:pt modelId="{1DB3D849-5F32-481C-A6B0-CA06C71D2310}">
      <dgm:prSet/>
      <dgm:spPr/>
      <dgm:t>
        <a:bodyPr/>
        <a:lstStyle/>
        <a:p>
          <a:r>
            <a:rPr lang="en-US" dirty="0"/>
            <a:t>1</a:t>
          </a:r>
        </a:p>
      </dgm:t>
    </dgm:pt>
    <dgm:pt modelId="{52D5DAA6-EA50-4535-AAA0-9218F1E1D05A}" type="parTrans" cxnId="{4D498714-8D14-46D0-A40D-F8D289CAA318}">
      <dgm:prSet/>
      <dgm:spPr/>
      <dgm:t>
        <a:bodyPr/>
        <a:lstStyle/>
        <a:p>
          <a:endParaRPr lang="en-US"/>
        </a:p>
      </dgm:t>
    </dgm:pt>
    <dgm:pt modelId="{D92D3C41-3F74-4C1D-98A2-69D5F257B5EC}" type="sibTrans" cxnId="{4D498714-8D14-46D0-A40D-F8D289CAA318}">
      <dgm:prSet/>
      <dgm:spPr/>
      <dgm:t>
        <a:bodyPr/>
        <a:lstStyle/>
        <a:p>
          <a:endParaRPr lang="en-US"/>
        </a:p>
      </dgm:t>
    </dgm:pt>
    <dgm:pt modelId="{7A58B64C-54FE-4933-80EF-330AC9ABC941}" type="pres">
      <dgm:prSet presAssocID="{5F7A4B84-1F8A-8046-A71B-8F7981C0900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6BF490F-E07A-4D36-9043-FF5E902E049C}" type="pres">
      <dgm:prSet presAssocID="{E21CCB52-C5C4-8644-9132-113A957F99DA}" presName="horFlow" presStyleCnt="0"/>
      <dgm:spPr/>
    </dgm:pt>
    <dgm:pt modelId="{B87C0EEF-4F1E-41D4-AC09-3B171B6CB9E0}" type="pres">
      <dgm:prSet presAssocID="{E21CCB52-C5C4-8644-9132-113A957F99DA}" presName="bigChev" presStyleLbl="node1" presStyleIdx="0" presStyleCnt="5"/>
      <dgm:spPr/>
    </dgm:pt>
    <dgm:pt modelId="{B23000B6-871E-4465-BF61-5DBD49DB1416}" type="pres">
      <dgm:prSet presAssocID="{5D05EE5E-059A-0B43-AA1A-5A1D7C19A5E5}" presName="parTrans" presStyleCnt="0"/>
      <dgm:spPr/>
    </dgm:pt>
    <dgm:pt modelId="{05F4DC3F-79F1-41C4-ADDE-6196EC4ED4D9}" type="pres">
      <dgm:prSet presAssocID="{FA8F734D-5A6C-6F4C-BB79-76F53AC4E07A}" presName="node" presStyleLbl="alignAccFollowNode1" presStyleIdx="0" presStyleCnt="5">
        <dgm:presLayoutVars>
          <dgm:bulletEnabled val="1"/>
        </dgm:presLayoutVars>
      </dgm:prSet>
      <dgm:spPr/>
    </dgm:pt>
    <dgm:pt modelId="{74154915-ACAB-4EA8-88AB-582B9B36BD35}" type="pres">
      <dgm:prSet presAssocID="{E21CCB52-C5C4-8644-9132-113A957F99DA}" presName="vSp" presStyleCnt="0"/>
      <dgm:spPr/>
    </dgm:pt>
    <dgm:pt modelId="{354EE6E7-4519-4F88-8CAD-3E45ECDCD15E}" type="pres">
      <dgm:prSet presAssocID="{08C93015-7B85-EE40-AE44-D4F9E597A90E}" presName="horFlow" presStyleCnt="0"/>
      <dgm:spPr/>
    </dgm:pt>
    <dgm:pt modelId="{5E27936B-793F-4DD2-8040-9EB894B4B41C}" type="pres">
      <dgm:prSet presAssocID="{08C93015-7B85-EE40-AE44-D4F9E597A90E}" presName="bigChev" presStyleLbl="node1" presStyleIdx="1" presStyleCnt="5"/>
      <dgm:spPr/>
    </dgm:pt>
    <dgm:pt modelId="{85719A5D-6A0E-458D-9413-AE267199E766}" type="pres">
      <dgm:prSet presAssocID="{58F31C1E-27E5-1641-9E6D-51B2144E6254}" presName="parTrans" presStyleCnt="0"/>
      <dgm:spPr/>
    </dgm:pt>
    <dgm:pt modelId="{A834100C-9947-407E-9AD8-E7950AD3E3A7}" type="pres">
      <dgm:prSet presAssocID="{A670463C-D87E-334F-91B3-396912607246}" presName="node" presStyleLbl="alignAccFollowNode1" presStyleIdx="1" presStyleCnt="5">
        <dgm:presLayoutVars>
          <dgm:bulletEnabled val="1"/>
        </dgm:presLayoutVars>
      </dgm:prSet>
      <dgm:spPr/>
    </dgm:pt>
    <dgm:pt modelId="{1819B223-DDF0-4E11-B6E7-515B603380FF}" type="pres">
      <dgm:prSet presAssocID="{08C93015-7B85-EE40-AE44-D4F9E597A90E}" presName="vSp" presStyleCnt="0"/>
      <dgm:spPr/>
    </dgm:pt>
    <dgm:pt modelId="{732E779E-A02F-42FB-9180-29D718F77331}" type="pres">
      <dgm:prSet presAssocID="{946DB295-A387-FE4F-B0BE-64024A18C381}" presName="horFlow" presStyleCnt="0"/>
      <dgm:spPr/>
    </dgm:pt>
    <dgm:pt modelId="{B870B081-494E-4C6F-B397-0E792F8FF9EE}" type="pres">
      <dgm:prSet presAssocID="{946DB295-A387-FE4F-B0BE-64024A18C381}" presName="bigChev" presStyleLbl="node1" presStyleIdx="2" presStyleCnt="5"/>
      <dgm:spPr/>
    </dgm:pt>
    <dgm:pt modelId="{1E0679A7-9AA0-46B6-B80C-631F4E292674}" type="pres">
      <dgm:prSet presAssocID="{17FB5BCF-9A62-0F45-AB77-697C7353659F}" presName="parTrans" presStyleCnt="0"/>
      <dgm:spPr/>
    </dgm:pt>
    <dgm:pt modelId="{DFCC29C7-47AD-4913-AB05-CD566235259C}" type="pres">
      <dgm:prSet presAssocID="{91B4A7DC-33B4-DC46-8F07-C3CDF963B756}" presName="node" presStyleLbl="alignAccFollowNode1" presStyleIdx="2" presStyleCnt="5">
        <dgm:presLayoutVars>
          <dgm:bulletEnabled val="1"/>
        </dgm:presLayoutVars>
      </dgm:prSet>
      <dgm:spPr/>
    </dgm:pt>
    <dgm:pt modelId="{22B8DFE5-DFE5-4657-963D-5FDAF0200C3B}" type="pres">
      <dgm:prSet presAssocID="{946DB295-A387-FE4F-B0BE-64024A18C381}" presName="vSp" presStyleCnt="0"/>
      <dgm:spPr/>
    </dgm:pt>
    <dgm:pt modelId="{D536E4A9-1798-46D4-A523-1C568CD370D2}" type="pres">
      <dgm:prSet presAssocID="{D9ACAAF9-70BB-6A48-81B0-E5695DF8C21B}" presName="horFlow" presStyleCnt="0"/>
      <dgm:spPr/>
    </dgm:pt>
    <dgm:pt modelId="{AF3577D4-A367-4BF6-B065-39818236FAEE}" type="pres">
      <dgm:prSet presAssocID="{D9ACAAF9-70BB-6A48-81B0-E5695DF8C21B}" presName="bigChev" presStyleLbl="node1" presStyleIdx="3" presStyleCnt="5"/>
      <dgm:spPr/>
    </dgm:pt>
    <dgm:pt modelId="{99EDFC11-31ED-47AA-9A19-1CB0F09C430D}" type="pres">
      <dgm:prSet presAssocID="{02B33F7F-532C-0749-90D8-1FDD1DA06AC1}" presName="parTrans" presStyleCnt="0"/>
      <dgm:spPr/>
    </dgm:pt>
    <dgm:pt modelId="{0EC2CCEC-85C7-4C60-A2C2-1058FC5CA349}" type="pres">
      <dgm:prSet presAssocID="{414ACC55-1CEC-F743-96A3-0819CF3E9FD0}" presName="node" presStyleLbl="alignAccFollowNode1" presStyleIdx="3" presStyleCnt="5">
        <dgm:presLayoutVars>
          <dgm:bulletEnabled val="1"/>
        </dgm:presLayoutVars>
      </dgm:prSet>
      <dgm:spPr/>
    </dgm:pt>
    <dgm:pt modelId="{84F50DD1-A229-44C7-AA14-6D8AD9AFD384}" type="pres">
      <dgm:prSet presAssocID="{D9ACAAF9-70BB-6A48-81B0-E5695DF8C21B}" presName="vSp" presStyleCnt="0"/>
      <dgm:spPr/>
    </dgm:pt>
    <dgm:pt modelId="{166EEC54-1B6A-4633-AC04-3A2E918F6549}" type="pres">
      <dgm:prSet presAssocID="{8FD4B94F-112F-4F0B-B66D-BB8A46B00799}" presName="horFlow" presStyleCnt="0"/>
      <dgm:spPr/>
    </dgm:pt>
    <dgm:pt modelId="{9345D69D-7DD0-4C83-90DC-0C2F8C346E8B}" type="pres">
      <dgm:prSet presAssocID="{8FD4B94F-112F-4F0B-B66D-BB8A46B00799}" presName="bigChev" presStyleLbl="node1" presStyleIdx="4" presStyleCnt="5"/>
      <dgm:spPr/>
    </dgm:pt>
    <dgm:pt modelId="{78122E31-CE4E-4CE0-A80A-1E13D65CB913}" type="pres">
      <dgm:prSet presAssocID="{52D5DAA6-EA50-4535-AAA0-9218F1E1D05A}" presName="parTrans" presStyleCnt="0"/>
      <dgm:spPr/>
    </dgm:pt>
    <dgm:pt modelId="{F5154848-CB3F-41FB-9F25-8545DAA0903D}" type="pres">
      <dgm:prSet presAssocID="{1DB3D849-5F32-481C-A6B0-CA06C71D2310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31D32906-AD4D-400A-B9A3-D595AB28F31E}" type="presOf" srcId="{946DB295-A387-FE4F-B0BE-64024A18C381}" destId="{B870B081-494E-4C6F-B397-0E792F8FF9EE}" srcOrd="0" destOrd="0" presId="urn:microsoft.com/office/officeart/2005/8/layout/lProcess3"/>
    <dgm:cxn modelId="{33C6FA0A-1E2F-4ADB-82BE-3B005D477EBD}" type="presOf" srcId="{D9ACAAF9-70BB-6A48-81B0-E5695DF8C21B}" destId="{AF3577D4-A367-4BF6-B065-39818236FAEE}" srcOrd="0" destOrd="0" presId="urn:microsoft.com/office/officeart/2005/8/layout/lProcess3"/>
    <dgm:cxn modelId="{8EEDB712-2BD7-4634-BE7F-DA82698A54C2}" type="presOf" srcId="{E21CCB52-C5C4-8644-9132-113A957F99DA}" destId="{B87C0EEF-4F1E-41D4-AC09-3B171B6CB9E0}" srcOrd="0" destOrd="0" presId="urn:microsoft.com/office/officeart/2005/8/layout/lProcess3"/>
    <dgm:cxn modelId="{84993C14-A88E-4ABC-BB1C-7802948F7A3B}" type="presOf" srcId="{A670463C-D87E-334F-91B3-396912607246}" destId="{A834100C-9947-407E-9AD8-E7950AD3E3A7}" srcOrd="0" destOrd="0" presId="urn:microsoft.com/office/officeart/2005/8/layout/lProcess3"/>
    <dgm:cxn modelId="{4D498714-8D14-46D0-A40D-F8D289CAA318}" srcId="{8FD4B94F-112F-4F0B-B66D-BB8A46B00799}" destId="{1DB3D849-5F32-481C-A6B0-CA06C71D2310}" srcOrd="0" destOrd="0" parTransId="{52D5DAA6-EA50-4535-AAA0-9218F1E1D05A}" sibTransId="{D92D3C41-3F74-4C1D-98A2-69D5F257B5EC}"/>
    <dgm:cxn modelId="{8B77DC2B-4DC9-9A45-BD96-2141309BD2CE}" srcId="{5F7A4B84-1F8A-8046-A71B-8F7981C0900F}" destId="{D9ACAAF9-70BB-6A48-81B0-E5695DF8C21B}" srcOrd="3" destOrd="0" parTransId="{54674E61-75D6-FF48-9E73-5F9625501492}" sibTransId="{0CA1B8F4-6C6F-B444-9847-64EBFA0D20A6}"/>
    <dgm:cxn modelId="{F3F35539-2F90-45B1-9E7E-20DB9A0A27EE}" type="presOf" srcId="{FA8F734D-5A6C-6F4C-BB79-76F53AC4E07A}" destId="{05F4DC3F-79F1-41C4-ADDE-6196EC4ED4D9}" srcOrd="0" destOrd="0" presId="urn:microsoft.com/office/officeart/2005/8/layout/lProcess3"/>
    <dgm:cxn modelId="{74607766-1C2D-704B-AABF-2ECA20C86E0C}" srcId="{5F7A4B84-1F8A-8046-A71B-8F7981C0900F}" destId="{E21CCB52-C5C4-8644-9132-113A957F99DA}" srcOrd="0" destOrd="0" parTransId="{5B3DE61B-D848-F04C-86A3-C668F0E70DFB}" sibTransId="{E95B62A5-1372-2240-B8E9-9665C5BC6A24}"/>
    <dgm:cxn modelId="{E2AA6849-5693-5049-9248-A3700511F9F5}" srcId="{08C93015-7B85-EE40-AE44-D4F9E597A90E}" destId="{A670463C-D87E-334F-91B3-396912607246}" srcOrd="0" destOrd="0" parTransId="{58F31C1E-27E5-1641-9E6D-51B2144E6254}" sibTransId="{72BE5653-6A50-D649-865C-3AE661AA39DC}"/>
    <dgm:cxn modelId="{87838A79-12BB-49CE-9D1C-2EFCA9F086E8}" type="presOf" srcId="{08C93015-7B85-EE40-AE44-D4F9E597A90E}" destId="{5E27936B-793F-4DD2-8040-9EB894B4B41C}" srcOrd="0" destOrd="0" presId="urn:microsoft.com/office/officeart/2005/8/layout/lProcess3"/>
    <dgm:cxn modelId="{9B0D767A-6F12-4E48-8827-79644C176674}" type="presOf" srcId="{5F7A4B84-1F8A-8046-A71B-8F7981C0900F}" destId="{7A58B64C-54FE-4933-80EF-330AC9ABC941}" srcOrd="0" destOrd="0" presId="urn:microsoft.com/office/officeart/2005/8/layout/lProcess3"/>
    <dgm:cxn modelId="{36E01587-3B8D-FE40-AEAC-E2137CE3F462}" srcId="{5F7A4B84-1F8A-8046-A71B-8F7981C0900F}" destId="{946DB295-A387-FE4F-B0BE-64024A18C381}" srcOrd="2" destOrd="0" parTransId="{2496C243-ED5A-C14B-BF6D-13A48E4082AB}" sibTransId="{D72C61E7-B62C-4343-931A-A28EA50EF2A8}"/>
    <dgm:cxn modelId="{B046478A-61D8-4899-BAFB-2200133040E3}" type="presOf" srcId="{8FD4B94F-112F-4F0B-B66D-BB8A46B00799}" destId="{9345D69D-7DD0-4C83-90DC-0C2F8C346E8B}" srcOrd="0" destOrd="0" presId="urn:microsoft.com/office/officeart/2005/8/layout/lProcess3"/>
    <dgm:cxn modelId="{6E1E61A5-7168-2B46-A02E-01C8F072A6D4}" srcId="{5F7A4B84-1F8A-8046-A71B-8F7981C0900F}" destId="{08C93015-7B85-EE40-AE44-D4F9E597A90E}" srcOrd="1" destOrd="0" parTransId="{F8EFE1B1-20B0-F74D-8083-03F6F2E71C14}" sibTransId="{CC277F21-BC76-D04A-A5C4-D3AE0E4486BC}"/>
    <dgm:cxn modelId="{6F3945BB-8AD1-4056-B96A-43A7DAC09CE1}" type="presOf" srcId="{414ACC55-1CEC-F743-96A3-0819CF3E9FD0}" destId="{0EC2CCEC-85C7-4C60-A2C2-1058FC5CA349}" srcOrd="0" destOrd="0" presId="urn:microsoft.com/office/officeart/2005/8/layout/lProcess3"/>
    <dgm:cxn modelId="{106D72C1-9E91-4009-B3A0-24D27ACF671F}" type="presOf" srcId="{91B4A7DC-33B4-DC46-8F07-C3CDF963B756}" destId="{DFCC29C7-47AD-4913-AB05-CD566235259C}" srcOrd="0" destOrd="0" presId="urn:microsoft.com/office/officeart/2005/8/layout/lProcess3"/>
    <dgm:cxn modelId="{192CC6C1-C047-F944-9BCD-6D53288124A6}" srcId="{E21CCB52-C5C4-8644-9132-113A957F99DA}" destId="{FA8F734D-5A6C-6F4C-BB79-76F53AC4E07A}" srcOrd="0" destOrd="0" parTransId="{5D05EE5E-059A-0B43-AA1A-5A1D7C19A5E5}" sibTransId="{D220E015-FFD8-FC46-A949-BE3AD38D96FE}"/>
    <dgm:cxn modelId="{7D8559C2-4B0E-4442-AE05-6D5D59830A81}" srcId="{5F7A4B84-1F8A-8046-A71B-8F7981C0900F}" destId="{8FD4B94F-112F-4F0B-B66D-BB8A46B00799}" srcOrd="4" destOrd="0" parTransId="{61089B9C-2F8D-4768-A8BE-45073D2B6399}" sibTransId="{7784A0A5-ED0B-4E36-A6B7-441AA9C6248A}"/>
    <dgm:cxn modelId="{D74395D1-8131-194E-AECB-403A90B1E3B4}" srcId="{946DB295-A387-FE4F-B0BE-64024A18C381}" destId="{91B4A7DC-33B4-DC46-8F07-C3CDF963B756}" srcOrd="0" destOrd="0" parTransId="{17FB5BCF-9A62-0F45-AB77-697C7353659F}" sibTransId="{B20D80A3-0311-DF4B-8C2B-19AC05F1F134}"/>
    <dgm:cxn modelId="{0FBA01F3-6068-493D-806E-1D11A0CD845C}" type="presOf" srcId="{1DB3D849-5F32-481C-A6B0-CA06C71D2310}" destId="{F5154848-CB3F-41FB-9F25-8545DAA0903D}" srcOrd="0" destOrd="0" presId="urn:microsoft.com/office/officeart/2005/8/layout/lProcess3"/>
    <dgm:cxn modelId="{370FA1F4-CD38-3B45-8625-967D3C4D5E8F}" srcId="{D9ACAAF9-70BB-6A48-81B0-E5695DF8C21B}" destId="{414ACC55-1CEC-F743-96A3-0819CF3E9FD0}" srcOrd="0" destOrd="0" parTransId="{02B33F7F-532C-0749-90D8-1FDD1DA06AC1}" sibTransId="{3A19788C-D49E-FA4C-9837-D43F84D0DE1F}"/>
    <dgm:cxn modelId="{75DB9E57-ED5A-45A7-85A3-CCC6B24D2E80}" type="presParOf" srcId="{7A58B64C-54FE-4933-80EF-330AC9ABC941}" destId="{D6BF490F-E07A-4D36-9043-FF5E902E049C}" srcOrd="0" destOrd="0" presId="urn:microsoft.com/office/officeart/2005/8/layout/lProcess3"/>
    <dgm:cxn modelId="{E122B4FF-4680-4FC2-887C-6062F720D0A6}" type="presParOf" srcId="{D6BF490F-E07A-4D36-9043-FF5E902E049C}" destId="{B87C0EEF-4F1E-41D4-AC09-3B171B6CB9E0}" srcOrd="0" destOrd="0" presId="urn:microsoft.com/office/officeart/2005/8/layout/lProcess3"/>
    <dgm:cxn modelId="{B129DC1E-CB5C-474B-8C45-8BF470AFD3C3}" type="presParOf" srcId="{D6BF490F-E07A-4D36-9043-FF5E902E049C}" destId="{B23000B6-871E-4465-BF61-5DBD49DB1416}" srcOrd="1" destOrd="0" presId="urn:microsoft.com/office/officeart/2005/8/layout/lProcess3"/>
    <dgm:cxn modelId="{A6377061-6E2C-4654-9AD8-AD586FEE47E6}" type="presParOf" srcId="{D6BF490F-E07A-4D36-9043-FF5E902E049C}" destId="{05F4DC3F-79F1-41C4-ADDE-6196EC4ED4D9}" srcOrd="2" destOrd="0" presId="urn:microsoft.com/office/officeart/2005/8/layout/lProcess3"/>
    <dgm:cxn modelId="{D6D7505B-3B48-4052-99D5-CDFBF599B2E6}" type="presParOf" srcId="{7A58B64C-54FE-4933-80EF-330AC9ABC941}" destId="{74154915-ACAB-4EA8-88AB-582B9B36BD35}" srcOrd="1" destOrd="0" presId="urn:microsoft.com/office/officeart/2005/8/layout/lProcess3"/>
    <dgm:cxn modelId="{EE2396FD-B53E-4012-A3EC-0C0E9BC397C8}" type="presParOf" srcId="{7A58B64C-54FE-4933-80EF-330AC9ABC941}" destId="{354EE6E7-4519-4F88-8CAD-3E45ECDCD15E}" srcOrd="2" destOrd="0" presId="urn:microsoft.com/office/officeart/2005/8/layout/lProcess3"/>
    <dgm:cxn modelId="{C1A423CD-7EE8-462C-AE8D-EA9A74CC57A7}" type="presParOf" srcId="{354EE6E7-4519-4F88-8CAD-3E45ECDCD15E}" destId="{5E27936B-793F-4DD2-8040-9EB894B4B41C}" srcOrd="0" destOrd="0" presId="urn:microsoft.com/office/officeart/2005/8/layout/lProcess3"/>
    <dgm:cxn modelId="{DC7E40CA-7B3F-4EF3-A7C2-8D670B950E78}" type="presParOf" srcId="{354EE6E7-4519-4F88-8CAD-3E45ECDCD15E}" destId="{85719A5D-6A0E-458D-9413-AE267199E766}" srcOrd="1" destOrd="0" presId="urn:microsoft.com/office/officeart/2005/8/layout/lProcess3"/>
    <dgm:cxn modelId="{A01EEBC3-1B19-4889-95AF-4EAB7E9A0423}" type="presParOf" srcId="{354EE6E7-4519-4F88-8CAD-3E45ECDCD15E}" destId="{A834100C-9947-407E-9AD8-E7950AD3E3A7}" srcOrd="2" destOrd="0" presId="urn:microsoft.com/office/officeart/2005/8/layout/lProcess3"/>
    <dgm:cxn modelId="{32D606A3-C7F0-46BC-BDB9-F2AD5FBC830B}" type="presParOf" srcId="{7A58B64C-54FE-4933-80EF-330AC9ABC941}" destId="{1819B223-DDF0-4E11-B6E7-515B603380FF}" srcOrd="3" destOrd="0" presId="urn:microsoft.com/office/officeart/2005/8/layout/lProcess3"/>
    <dgm:cxn modelId="{FF5D9BEF-E917-44B1-8BF3-CE8C4CD27430}" type="presParOf" srcId="{7A58B64C-54FE-4933-80EF-330AC9ABC941}" destId="{732E779E-A02F-42FB-9180-29D718F77331}" srcOrd="4" destOrd="0" presId="urn:microsoft.com/office/officeart/2005/8/layout/lProcess3"/>
    <dgm:cxn modelId="{1406E650-FB98-4273-920F-63F4F2E2972C}" type="presParOf" srcId="{732E779E-A02F-42FB-9180-29D718F77331}" destId="{B870B081-494E-4C6F-B397-0E792F8FF9EE}" srcOrd="0" destOrd="0" presId="urn:microsoft.com/office/officeart/2005/8/layout/lProcess3"/>
    <dgm:cxn modelId="{3BC84ED5-CF0C-4E22-9DF4-1EDEE5F6FF5D}" type="presParOf" srcId="{732E779E-A02F-42FB-9180-29D718F77331}" destId="{1E0679A7-9AA0-46B6-B80C-631F4E292674}" srcOrd="1" destOrd="0" presId="urn:microsoft.com/office/officeart/2005/8/layout/lProcess3"/>
    <dgm:cxn modelId="{A15EE0AB-EC97-4043-BE07-EBF6F4A425B5}" type="presParOf" srcId="{732E779E-A02F-42FB-9180-29D718F77331}" destId="{DFCC29C7-47AD-4913-AB05-CD566235259C}" srcOrd="2" destOrd="0" presId="urn:microsoft.com/office/officeart/2005/8/layout/lProcess3"/>
    <dgm:cxn modelId="{AB5711E1-361A-4EFA-8EE3-FF15364067A6}" type="presParOf" srcId="{7A58B64C-54FE-4933-80EF-330AC9ABC941}" destId="{22B8DFE5-DFE5-4657-963D-5FDAF0200C3B}" srcOrd="5" destOrd="0" presId="urn:microsoft.com/office/officeart/2005/8/layout/lProcess3"/>
    <dgm:cxn modelId="{2F9C8770-87CE-453F-A4DF-B9CEB3DD4719}" type="presParOf" srcId="{7A58B64C-54FE-4933-80EF-330AC9ABC941}" destId="{D536E4A9-1798-46D4-A523-1C568CD370D2}" srcOrd="6" destOrd="0" presId="urn:microsoft.com/office/officeart/2005/8/layout/lProcess3"/>
    <dgm:cxn modelId="{5D6E6B0A-0DC2-49F4-A571-AE6B1D7E2E45}" type="presParOf" srcId="{D536E4A9-1798-46D4-A523-1C568CD370D2}" destId="{AF3577D4-A367-4BF6-B065-39818236FAEE}" srcOrd="0" destOrd="0" presId="urn:microsoft.com/office/officeart/2005/8/layout/lProcess3"/>
    <dgm:cxn modelId="{A2A0E0DF-C5A3-4DE7-8FDF-2F62548B4B5A}" type="presParOf" srcId="{D536E4A9-1798-46D4-A523-1C568CD370D2}" destId="{99EDFC11-31ED-47AA-9A19-1CB0F09C430D}" srcOrd="1" destOrd="0" presId="urn:microsoft.com/office/officeart/2005/8/layout/lProcess3"/>
    <dgm:cxn modelId="{C244274C-1596-47F9-B8BF-4F9F4C55815C}" type="presParOf" srcId="{D536E4A9-1798-46D4-A523-1C568CD370D2}" destId="{0EC2CCEC-85C7-4C60-A2C2-1058FC5CA349}" srcOrd="2" destOrd="0" presId="urn:microsoft.com/office/officeart/2005/8/layout/lProcess3"/>
    <dgm:cxn modelId="{4319FE98-9379-4590-92E0-04A88EB8635D}" type="presParOf" srcId="{7A58B64C-54FE-4933-80EF-330AC9ABC941}" destId="{84F50DD1-A229-44C7-AA14-6D8AD9AFD384}" srcOrd="7" destOrd="0" presId="urn:microsoft.com/office/officeart/2005/8/layout/lProcess3"/>
    <dgm:cxn modelId="{ADCA0A19-FCAA-4073-8741-84D0F6E16CF1}" type="presParOf" srcId="{7A58B64C-54FE-4933-80EF-330AC9ABC941}" destId="{166EEC54-1B6A-4633-AC04-3A2E918F6549}" srcOrd="8" destOrd="0" presId="urn:microsoft.com/office/officeart/2005/8/layout/lProcess3"/>
    <dgm:cxn modelId="{363F2C7E-93C3-4DF9-92B8-5A686A7A481F}" type="presParOf" srcId="{166EEC54-1B6A-4633-AC04-3A2E918F6549}" destId="{9345D69D-7DD0-4C83-90DC-0C2F8C346E8B}" srcOrd="0" destOrd="0" presId="urn:microsoft.com/office/officeart/2005/8/layout/lProcess3"/>
    <dgm:cxn modelId="{2DC15D50-6D42-4DDC-A425-2F368A36A37B}" type="presParOf" srcId="{166EEC54-1B6A-4633-AC04-3A2E918F6549}" destId="{78122E31-CE4E-4CE0-A80A-1E13D65CB913}" srcOrd="1" destOrd="0" presId="urn:microsoft.com/office/officeart/2005/8/layout/lProcess3"/>
    <dgm:cxn modelId="{900A2C1C-5811-44B2-9CF4-FF9FEEDAE718}" type="presParOf" srcId="{166EEC54-1B6A-4633-AC04-3A2E918F6549}" destId="{F5154848-CB3F-41FB-9F25-8545DAA090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EDB1D-007E-D446-98ED-D1AF6D7B695F}">
      <dsp:nvSpPr>
        <dsp:cNvPr id="0" name=""/>
        <dsp:cNvSpPr/>
      </dsp:nvSpPr>
      <dsp:spPr>
        <a:xfrm>
          <a:off x="416718" y="1269"/>
          <a:ext cx="3095624" cy="123825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Risk</a:t>
          </a:r>
        </a:p>
      </dsp:txBody>
      <dsp:txXfrm>
        <a:off x="1035843" y="1269"/>
        <a:ext cx="1857374" cy="1238250"/>
      </dsp:txXfrm>
    </dsp:sp>
    <dsp:sp modelId="{95199412-33A9-EA4C-8FE7-6CECDF7B4503}">
      <dsp:nvSpPr>
        <dsp:cNvPr id="0" name=""/>
        <dsp:cNvSpPr/>
      </dsp:nvSpPr>
      <dsp:spPr>
        <a:xfrm>
          <a:off x="3109912" y="106521"/>
          <a:ext cx="2569368" cy="102774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Drought</a:t>
          </a:r>
        </a:p>
      </dsp:txBody>
      <dsp:txXfrm>
        <a:off x="3623786" y="106521"/>
        <a:ext cx="1541621" cy="1027747"/>
      </dsp:txXfrm>
    </dsp:sp>
    <dsp:sp modelId="{A8E71282-079A-B749-8E4D-95B878F3109E}">
      <dsp:nvSpPr>
        <dsp:cNvPr id="0" name=""/>
        <dsp:cNvSpPr/>
      </dsp:nvSpPr>
      <dsp:spPr>
        <a:xfrm>
          <a:off x="416718" y="1412874"/>
          <a:ext cx="3095624" cy="123825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Target</a:t>
          </a:r>
        </a:p>
      </dsp:txBody>
      <dsp:txXfrm>
        <a:off x="1035843" y="1412874"/>
        <a:ext cx="1857374" cy="1238250"/>
      </dsp:txXfrm>
    </dsp:sp>
    <dsp:sp modelId="{DE130F6D-5317-814F-A17A-7FE76BA92CB7}">
      <dsp:nvSpPr>
        <dsp:cNvPr id="0" name=""/>
        <dsp:cNvSpPr/>
      </dsp:nvSpPr>
      <dsp:spPr>
        <a:xfrm>
          <a:off x="3109912" y="1518126"/>
          <a:ext cx="2569368" cy="102774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Pastoralists</a:t>
          </a:r>
        </a:p>
      </dsp:txBody>
      <dsp:txXfrm>
        <a:off x="3623786" y="1518126"/>
        <a:ext cx="1541621" cy="1027747"/>
      </dsp:txXfrm>
    </dsp:sp>
    <dsp:sp modelId="{BCA45DB3-A47B-0F41-9583-1840429EA054}">
      <dsp:nvSpPr>
        <dsp:cNvPr id="0" name=""/>
        <dsp:cNvSpPr/>
      </dsp:nvSpPr>
      <dsp:spPr>
        <a:xfrm>
          <a:off x="416718" y="2824480"/>
          <a:ext cx="3095624" cy="123825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Product</a:t>
          </a:r>
        </a:p>
      </dsp:txBody>
      <dsp:txXfrm>
        <a:off x="1035843" y="2824480"/>
        <a:ext cx="1857374" cy="1238250"/>
      </dsp:txXfrm>
    </dsp:sp>
    <dsp:sp modelId="{87BEA37B-843D-EA47-B1F4-A35E3F9CC0C5}">
      <dsp:nvSpPr>
        <dsp:cNvPr id="0" name=""/>
        <dsp:cNvSpPr/>
      </dsp:nvSpPr>
      <dsp:spPr>
        <a:xfrm>
          <a:off x="3109912" y="2929731"/>
          <a:ext cx="2569368" cy="102774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Forage Scarcity</a:t>
          </a:r>
        </a:p>
      </dsp:txBody>
      <dsp:txXfrm>
        <a:off x="3623786" y="2929731"/>
        <a:ext cx="1541621" cy="102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FBA0A-2052-453B-8812-0D38DD5D28BE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1EB6-5D1C-47AB-AB64-4E90A4F65855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2AAE3-6E3A-49B3-97AC-B1D050A03F98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A5360-A993-419A-A198-E2512CAF0BF8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41A90-90CB-4EDC-9516-41E720239412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A27F-035C-4003-8376-7D2894B478BC}">
      <dsp:nvSpPr>
        <dsp:cNvPr id="0" name=""/>
        <dsp:cNvSpPr/>
      </dsp:nvSpPr>
      <dsp:spPr>
        <a:xfrm>
          <a:off x="3335139" y="1365381"/>
          <a:ext cx="1500014" cy="1500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Managing Drought Risk</a:t>
          </a:r>
        </a:p>
      </dsp:txBody>
      <dsp:txXfrm>
        <a:off x="3554811" y="1585053"/>
        <a:ext cx="1060670" cy="1060670"/>
      </dsp:txXfrm>
    </dsp:sp>
    <dsp:sp modelId="{D0A702C6-FBEF-4E64-8781-D96DD72B4FC7}">
      <dsp:nvSpPr>
        <dsp:cNvPr id="0" name=""/>
        <dsp:cNvSpPr/>
      </dsp:nvSpPr>
      <dsp:spPr>
        <a:xfrm>
          <a:off x="3560141" y="258"/>
          <a:ext cx="1050010" cy="10500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National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Government</a:t>
          </a:r>
        </a:p>
      </dsp:txBody>
      <dsp:txXfrm>
        <a:off x="3713911" y="154028"/>
        <a:ext cx="742470" cy="742470"/>
      </dsp:txXfrm>
    </dsp:sp>
    <dsp:sp modelId="{FF80D3F6-39C9-404B-AE28-103796FEBE09}">
      <dsp:nvSpPr>
        <dsp:cNvPr id="0" name=""/>
        <dsp:cNvSpPr/>
      </dsp:nvSpPr>
      <dsp:spPr>
        <a:xfrm>
          <a:off x="5072441" y="1099008"/>
          <a:ext cx="1050010" cy="10500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County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Government</a:t>
          </a:r>
        </a:p>
      </dsp:txBody>
      <dsp:txXfrm>
        <a:off x="5226211" y="1252778"/>
        <a:ext cx="742470" cy="742470"/>
      </dsp:txXfrm>
    </dsp:sp>
    <dsp:sp modelId="{E0A9C458-78FA-42D1-B273-86E73306B75F}">
      <dsp:nvSpPr>
        <dsp:cNvPr id="0" name=""/>
        <dsp:cNvSpPr/>
      </dsp:nvSpPr>
      <dsp:spPr>
        <a:xfrm>
          <a:off x="4494793" y="2876822"/>
          <a:ext cx="1050010" cy="10500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Private Sector</a:t>
          </a:r>
        </a:p>
      </dsp:txBody>
      <dsp:txXfrm>
        <a:off x="4648563" y="3030592"/>
        <a:ext cx="742470" cy="742470"/>
      </dsp:txXfrm>
    </dsp:sp>
    <dsp:sp modelId="{2F180619-1450-41FE-B2BA-59455DFF1054}">
      <dsp:nvSpPr>
        <dsp:cNvPr id="0" name=""/>
        <dsp:cNvSpPr/>
      </dsp:nvSpPr>
      <dsp:spPr>
        <a:xfrm>
          <a:off x="2625488" y="2876822"/>
          <a:ext cx="1050010" cy="10500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Development Partners</a:t>
          </a:r>
        </a:p>
      </dsp:txBody>
      <dsp:txXfrm>
        <a:off x="2779258" y="3030592"/>
        <a:ext cx="742470" cy="742470"/>
      </dsp:txXfrm>
    </dsp:sp>
    <dsp:sp modelId="{D0838D0A-CD87-4835-9CE3-F879E5D5BA28}">
      <dsp:nvSpPr>
        <dsp:cNvPr id="0" name=""/>
        <dsp:cNvSpPr/>
      </dsp:nvSpPr>
      <dsp:spPr>
        <a:xfrm>
          <a:off x="2047841" y="1099008"/>
          <a:ext cx="1050010" cy="10500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Pastoralist</a:t>
          </a:r>
        </a:p>
      </dsp:txBody>
      <dsp:txXfrm>
        <a:off x="2201611" y="1252778"/>
        <a:ext cx="742470" cy="742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320F8-E618-4139-BE8C-E1E72EF24714}">
      <dsp:nvSpPr>
        <dsp:cNvPr id="0" name=""/>
        <dsp:cNvSpPr/>
      </dsp:nvSpPr>
      <dsp:spPr>
        <a:xfrm>
          <a:off x="46227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345F37-82FA-4ABC-AA9A-B536799A219E}">
      <dsp:nvSpPr>
        <dsp:cNvPr id="0" name=""/>
        <dsp:cNvSpPr/>
      </dsp:nvSpPr>
      <dsp:spPr>
        <a:xfrm>
          <a:off x="1346471" y="3003293"/>
          <a:ext cx="181015" cy="1810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C0398-D943-46EA-A05C-B9FEA660259B}">
      <dsp:nvSpPr>
        <dsp:cNvPr id="0" name=""/>
        <dsp:cNvSpPr/>
      </dsp:nvSpPr>
      <dsp:spPr>
        <a:xfrm>
          <a:off x="1436979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National</a:t>
          </a:r>
        </a:p>
      </dsp:txBody>
      <dsp:txXfrm>
        <a:off x="1436979" y="3093801"/>
        <a:ext cx="1622178" cy="1257536"/>
      </dsp:txXfrm>
    </dsp:sp>
    <dsp:sp modelId="{4A75BCD7-7B02-4702-AA90-8CFCE48BF2CC}">
      <dsp:nvSpPr>
        <dsp:cNvPr id="0" name=""/>
        <dsp:cNvSpPr/>
      </dsp:nvSpPr>
      <dsp:spPr>
        <a:xfrm>
          <a:off x="2944282" y="1820599"/>
          <a:ext cx="327220" cy="3272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0CC61-9680-42B3-8B6C-ACB3BEDCCFBB}">
      <dsp:nvSpPr>
        <dsp:cNvPr id="0" name=""/>
        <dsp:cNvSpPr/>
      </dsp:nvSpPr>
      <dsp:spPr>
        <a:xfrm>
          <a:off x="3107893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Regional</a:t>
          </a:r>
        </a:p>
      </dsp:txBody>
      <dsp:txXfrm>
        <a:off x="3107893" y="1984210"/>
        <a:ext cx="1670913" cy="2367127"/>
      </dsp:txXfrm>
    </dsp:sp>
    <dsp:sp modelId="{684319AE-F966-47E5-824A-987DFB8424DB}">
      <dsp:nvSpPr>
        <dsp:cNvPr id="0" name=""/>
        <dsp:cNvSpPr/>
      </dsp:nvSpPr>
      <dsp:spPr>
        <a:xfrm>
          <a:off x="4865833" y="1100888"/>
          <a:ext cx="452539" cy="4525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B515F-7AD8-40F1-96A7-DA68D98925D1}">
      <dsp:nvSpPr>
        <dsp:cNvPr id="0" name=""/>
        <dsp:cNvSpPr/>
      </dsp:nvSpPr>
      <dsp:spPr>
        <a:xfrm>
          <a:off x="5092103" y="1327158"/>
          <a:ext cx="167091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Voluntary</a:t>
          </a:r>
        </a:p>
      </dsp:txBody>
      <dsp:txXfrm>
        <a:off x="5092103" y="1327158"/>
        <a:ext cx="1670913" cy="3024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12C8-9EBA-E246-9809-17D76D24DF51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860E0-B603-5C4A-B968-A0E39E5D5569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5F053-0B51-D948-ABE2-5C78F14DB9B7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397F6-C9C0-8541-AD72-413B2A319211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3D82C-5638-EB49-848F-CCF9D21F3D1D}">
      <dsp:nvSpPr>
        <dsp:cNvPr id="0" name=""/>
        <dsp:cNvSpPr/>
      </dsp:nvSpPr>
      <dsp:spPr>
        <a:xfrm>
          <a:off x="2457220" y="487462"/>
          <a:ext cx="3255852" cy="3255852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2BE6B-AAA4-904D-BE4A-84D185F768A6}">
      <dsp:nvSpPr>
        <dsp:cNvPr id="0" name=""/>
        <dsp:cNvSpPr/>
      </dsp:nvSpPr>
      <dsp:spPr>
        <a:xfrm>
          <a:off x="3335139" y="1365381"/>
          <a:ext cx="1500014" cy="1500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Managing Drought Risk</a:t>
          </a:r>
        </a:p>
      </dsp:txBody>
      <dsp:txXfrm>
        <a:off x="3554811" y="1585053"/>
        <a:ext cx="1060670" cy="1060670"/>
      </dsp:txXfrm>
    </dsp:sp>
    <dsp:sp modelId="{BA40E425-74AC-F645-B44F-A528F3E8AF2B}">
      <dsp:nvSpPr>
        <dsp:cNvPr id="0" name=""/>
        <dsp:cNvSpPr/>
      </dsp:nvSpPr>
      <dsp:spPr>
        <a:xfrm>
          <a:off x="3560141" y="258"/>
          <a:ext cx="1050010" cy="10500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National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Government</a:t>
          </a:r>
        </a:p>
      </dsp:txBody>
      <dsp:txXfrm>
        <a:off x="3713911" y="154028"/>
        <a:ext cx="742470" cy="742470"/>
      </dsp:txXfrm>
    </dsp:sp>
    <dsp:sp modelId="{A065E846-2B3D-534E-B6F0-4520DA0FBAE0}">
      <dsp:nvSpPr>
        <dsp:cNvPr id="0" name=""/>
        <dsp:cNvSpPr/>
      </dsp:nvSpPr>
      <dsp:spPr>
        <a:xfrm>
          <a:off x="5072441" y="1099008"/>
          <a:ext cx="1050010" cy="10500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County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Government</a:t>
          </a:r>
        </a:p>
      </dsp:txBody>
      <dsp:txXfrm>
        <a:off x="5226211" y="1252778"/>
        <a:ext cx="742470" cy="742470"/>
      </dsp:txXfrm>
    </dsp:sp>
    <dsp:sp modelId="{57796BCC-6B98-744A-B996-CE2F05DFC796}">
      <dsp:nvSpPr>
        <dsp:cNvPr id="0" name=""/>
        <dsp:cNvSpPr/>
      </dsp:nvSpPr>
      <dsp:spPr>
        <a:xfrm>
          <a:off x="4494793" y="2876822"/>
          <a:ext cx="1050010" cy="10500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Private Sector</a:t>
          </a:r>
        </a:p>
      </dsp:txBody>
      <dsp:txXfrm>
        <a:off x="4648563" y="3030592"/>
        <a:ext cx="742470" cy="742470"/>
      </dsp:txXfrm>
    </dsp:sp>
    <dsp:sp modelId="{A7E0C3EC-5478-FA4B-BD5C-E942A95537B7}">
      <dsp:nvSpPr>
        <dsp:cNvPr id="0" name=""/>
        <dsp:cNvSpPr/>
      </dsp:nvSpPr>
      <dsp:spPr>
        <a:xfrm>
          <a:off x="2625488" y="2876822"/>
          <a:ext cx="1050010" cy="10500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Development Partners</a:t>
          </a:r>
        </a:p>
      </dsp:txBody>
      <dsp:txXfrm>
        <a:off x="2779258" y="3030592"/>
        <a:ext cx="742470" cy="742470"/>
      </dsp:txXfrm>
    </dsp:sp>
    <dsp:sp modelId="{ECD785A0-706F-3948-9688-678C49173CA7}">
      <dsp:nvSpPr>
        <dsp:cNvPr id="0" name=""/>
        <dsp:cNvSpPr/>
      </dsp:nvSpPr>
      <dsp:spPr>
        <a:xfrm>
          <a:off x="2047841" y="1099008"/>
          <a:ext cx="1050010" cy="10500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Pastoralist</a:t>
          </a:r>
        </a:p>
      </dsp:txBody>
      <dsp:txXfrm>
        <a:off x="2201611" y="1252778"/>
        <a:ext cx="742470" cy="742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115CD-DD9D-3241-B882-C9D5F38C66F0}">
      <dsp:nvSpPr>
        <dsp:cNvPr id="0" name=""/>
        <dsp:cNvSpPr/>
      </dsp:nvSpPr>
      <dsp:spPr>
        <a:xfrm>
          <a:off x="1337442" y="769413"/>
          <a:ext cx="5554714" cy="2987135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61C6D-31EC-0244-A1BF-C7E7B86819F3}">
      <dsp:nvSpPr>
        <dsp:cNvPr id="0" name=""/>
        <dsp:cNvSpPr/>
      </dsp:nvSpPr>
      <dsp:spPr>
        <a:xfrm>
          <a:off x="4114800" y="1086231"/>
          <a:ext cx="740" cy="235350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9F676-3EBD-CB49-B74E-167D1BA4976F}">
      <dsp:nvSpPr>
        <dsp:cNvPr id="0" name=""/>
        <dsp:cNvSpPr/>
      </dsp:nvSpPr>
      <dsp:spPr>
        <a:xfrm>
          <a:off x="1522599" y="995711"/>
          <a:ext cx="2407042" cy="25345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Voluntary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Contribution</a:t>
          </a:r>
        </a:p>
      </dsp:txBody>
      <dsp:txXfrm>
        <a:off x="1522599" y="995711"/>
        <a:ext cx="2407042" cy="2534539"/>
      </dsp:txXfrm>
    </dsp:sp>
    <dsp:sp modelId="{9B3CE07B-430C-DB44-A944-3367F2550447}">
      <dsp:nvSpPr>
        <dsp:cNvPr id="0" name=""/>
        <dsp:cNvSpPr/>
      </dsp:nvSpPr>
      <dsp:spPr>
        <a:xfrm>
          <a:off x="4299957" y="995711"/>
          <a:ext cx="2407042" cy="25345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Subsidy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Support</a:t>
          </a:r>
        </a:p>
      </dsp:txBody>
      <dsp:txXfrm>
        <a:off x="4299957" y="995711"/>
        <a:ext cx="2407042" cy="2534539"/>
      </dsp:txXfrm>
    </dsp:sp>
    <dsp:sp modelId="{5F20E708-5552-E441-AB5C-6A82CB662D1D}">
      <dsp:nvSpPr>
        <dsp:cNvPr id="0" name=""/>
        <dsp:cNvSpPr/>
      </dsp:nvSpPr>
      <dsp:spPr>
        <a:xfrm rot="16200000">
          <a:off x="-744224" y="1673864"/>
          <a:ext cx="3258693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Increasing Over Time</a:t>
          </a:r>
        </a:p>
      </dsp:txBody>
      <dsp:txXfrm>
        <a:off x="-604306" y="2046015"/>
        <a:ext cx="2978857" cy="461319"/>
      </dsp:txXfrm>
    </dsp:sp>
    <dsp:sp modelId="{A18771D2-FB6D-244E-8E66-73810B4B07A4}">
      <dsp:nvSpPr>
        <dsp:cNvPr id="0" name=""/>
        <dsp:cNvSpPr/>
      </dsp:nvSpPr>
      <dsp:spPr>
        <a:xfrm rot="5400000">
          <a:off x="5736275" y="1878735"/>
          <a:ext cx="3258693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Reducing Over Time</a:t>
          </a:r>
        </a:p>
      </dsp:txBody>
      <dsp:txXfrm>
        <a:off x="5876193" y="1971050"/>
        <a:ext cx="2978857" cy="461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0F53F-2B4A-475F-8ADE-E6BF2CF8FA6B}">
      <dsp:nvSpPr>
        <dsp:cNvPr id="0" name=""/>
        <dsp:cNvSpPr/>
      </dsp:nvSpPr>
      <dsp:spPr>
        <a:xfrm>
          <a:off x="0" y="3340860"/>
          <a:ext cx="7986795" cy="4937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Agent (500)</a:t>
          </a:r>
        </a:p>
      </dsp:txBody>
      <dsp:txXfrm>
        <a:off x="0" y="3340860"/>
        <a:ext cx="2396038" cy="493714"/>
      </dsp:txXfrm>
    </dsp:sp>
    <dsp:sp modelId="{72F11C5D-0941-462E-9D44-21A8140AC87E}">
      <dsp:nvSpPr>
        <dsp:cNvPr id="0" name=""/>
        <dsp:cNvSpPr/>
      </dsp:nvSpPr>
      <dsp:spPr>
        <a:xfrm>
          <a:off x="0" y="2764859"/>
          <a:ext cx="7986795" cy="4937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Supervision (32)</a:t>
          </a:r>
        </a:p>
      </dsp:txBody>
      <dsp:txXfrm>
        <a:off x="0" y="2764859"/>
        <a:ext cx="2396038" cy="493714"/>
      </dsp:txXfrm>
    </dsp:sp>
    <dsp:sp modelId="{CE9BF6CB-7052-40F1-88EF-62F6482FAF2C}">
      <dsp:nvSpPr>
        <dsp:cNvPr id="0" name=""/>
        <dsp:cNvSpPr/>
      </dsp:nvSpPr>
      <dsp:spPr>
        <a:xfrm>
          <a:off x="0" y="2188858"/>
          <a:ext cx="7986795" cy="4937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Coordination (8)</a:t>
          </a:r>
        </a:p>
      </dsp:txBody>
      <dsp:txXfrm>
        <a:off x="0" y="2188858"/>
        <a:ext cx="2396038" cy="493714"/>
      </dsp:txXfrm>
    </dsp:sp>
    <dsp:sp modelId="{430C169F-FA9C-4D1B-9E20-2AC0948FA3D9}">
      <dsp:nvSpPr>
        <dsp:cNvPr id="0" name=""/>
        <dsp:cNvSpPr/>
      </dsp:nvSpPr>
      <dsp:spPr>
        <a:xfrm>
          <a:off x="0" y="1612857"/>
          <a:ext cx="7986795" cy="4937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Cluster Leader (2)</a:t>
          </a:r>
        </a:p>
      </dsp:txBody>
      <dsp:txXfrm>
        <a:off x="0" y="1612857"/>
        <a:ext cx="2396038" cy="493714"/>
      </dsp:txXfrm>
    </dsp:sp>
    <dsp:sp modelId="{D22F16EB-D3C7-43A1-A20E-828F44EC8D41}">
      <dsp:nvSpPr>
        <dsp:cNvPr id="0" name=""/>
        <dsp:cNvSpPr/>
      </dsp:nvSpPr>
      <dsp:spPr>
        <a:xfrm>
          <a:off x="0" y="1036856"/>
          <a:ext cx="7986795" cy="4937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Corporate Level (1)</a:t>
          </a:r>
        </a:p>
      </dsp:txBody>
      <dsp:txXfrm>
        <a:off x="0" y="1036856"/>
        <a:ext cx="2396038" cy="493714"/>
      </dsp:txXfrm>
    </dsp:sp>
    <dsp:sp modelId="{7CC0F5E6-D23F-4B1A-B447-21277B7A79EA}">
      <dsp:nvSpPr>
        <dsp:cNvPr id="0" name=""/>
        <dsp:cNvSpPr/>
      </dsp:nvSpPr>
      <dsp:spPr>
        <a:xfrm>
          <a:off x="6407550" y="1077999"/>
          <a:ext cx="617143" cy="411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Manager</a:t>
          </a:r>
        </a:p>
      </dsp:txBody>
      <dsp:txXfrm>
        <a:off x="6419600" y="1090049"/>
        <a:ext cx="593043" cy="387329"/>
      </dsp:txXfrm>
    </dsp:sp>
    <dsp:sp modelId="{D8039682-D1FE-49A7-B02B-BB4B82250DB7}">
      <dsp:nvSpPr>
        <dsp:cNvPr id="0" name=""/>
        <dsp:cNvSpPr/>
      </dsp:nvSpPr>
      <dsp:spPr>
        <a:xfrm>
          <a:off x="5913835" y="1489428"/>
          <a:ext cx="802286" cy="164571"/>
        </a:xfrm>
        <a:custGeom>
          <a:avLst/>
          <a:gdLst/>
          <a:ahLst/>
          <a:cxnLst/>
          <a:rect l="0" t="0" r="0" b="0"/>
          <a:pathLst>
            <a:path>
              <a:moveTo>
                <a:pt x="802286" y="0"/>
              </a:moveTo>
              <a:lnTo>
                <a:pt x="802286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5BC9-D82A-4DE8-9402-B9A93779E938}">
      <dsp:nvSpPr>
        <dsp:cNvPr id="0" name=""/>
        <dsp:cNvSpPr/>
      </dsp:nvSpPr>
      <dsp:spPr>
        <a:xfrm>
          <a:off x="5605263" y="1654000"/>
          <a:ext cx="617143" cy="4114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Regional Leader</a:t>
          </a:r>
        </a:p>
      </dsp:txBody>
      <dsp:txXfrm>
        <a:off x="5617313" y="1666050"/>
        <a:ext cx="593043" cy="387329"/>
      </dsp:txXfrm>
    </dsp:sp>
    <dsp:sp modelId="{542AA631-B97D-4794-8349-D9DDBAE906EA}">
      <dsp:nvSpPr>
        <dsp:cNvPr id="0" name=""/>
        <dsp:cNvSpPr/>
      </dsp:nvSpPr>
      <dsp:spPr>
        <a:xfrm>
          <a:off x="5111548" y="2065429"/>
          <a:ext cx="802286" cy="164571"/>
        </a:xfrm>
        <a:custGeom>
          <a:avLst/>
          <a:gdLst/>
          <a:ahLst/>
          <a:cxnLst/>
          <a:rect l="0" t="0" r="0" b="0"/>
          <a:pathLst>
            <a:path>
              <a:moveTo>
                <a:pt x="802286" y="0"/>
              </a:moveTo>
              <a:lnTo>
                <a:pt x="802286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63847-C027-4A57-A486-1FD2A77C66E7}">
      <dsp:nvSpPr>
        <dsp:cNvPr id="0" name=""/>
        <dsp:cNvSpPr/>
      </dsp:nvSpPr>
      <dsp:spPr>
        <a:xfrm>
          <a:off x="4802976" y="2230001"/>
          <a:ext cx="617143" cy="41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C1</a:t>
          </a:r>
        </a:p>
      </dsp:txBody>
      <dsp:txXfrm>
        <a:off x="4815026" y="2242051"/>
        <a:ext cx="593043" cy="387329"/>
      </dsp:txXfrm>
    </dsp:sp>
    <dsp:sp modelId="{E7D92CD1-B0BB-4B53-88F3-2C6B823914B5}">
      <dsp:nvSpPr>
        <dsp:cNvPr id="0" name=""/>
        <dsp:cNvSpPr/>
      </dsp:nvSpPr>
      <dsp:spPr>
        <a:xfrm>
          <a:off x="3908118" y="2641430"/>
          <a:ext cx="1203430" cy="164571"/>
        </a:xfrm>
        <a:custGeom>
          <a:avLst/>
          <a:gdLst/>
          <a:ahLst/>
          <a:cxnLst/>
          <a:rect l="0" t="0" r="0" b="0"/>
          <a:pathLst>
            <a:path>
              <a:moveTo>
                <a:pt x="1203430" y="0"/>
              </a:moveTo>
              <a:lnTo>
                <a:pt x="1203430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ECE4D-A1B9-4D29-B0CE-A6F796EDEC56}">
      <dsp:nvSpPr>
        <dsp:cNvPr id="0" name=""/>
        <dsp:cNvSpPr/>
      </dsp:nvSpPr>
      <dsp:spPr>
        <a:xfrm>
          <a:off x="3599546" y="2806002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S1</a:t>
          </a:r>
        </a:p>
      </dsp:txBody>
      <dsp:txXfrm>
        <a:off x="3611596" y="2818052"/>
        <a:ext cx="593043" cy="387329"/>
      </dsp:txXfrm>
    </dsp:sp>
    <dsp:sp modelId="{D7870A45-3DFD-4069-821C-50AD40C31233}">
      <dsp:nvSpPr>
        <dsp:cNvPr id="0" name=""/>
        <dsp:cNvSpPr/>
      </dsp:nvSpPr>
      <dsp:spPr>
        <a:xfrm>
          <a:off x="2704688" y="3217431"/>
          <a:ext cx="1203430" cy="164571"/>
        </a:xfrm>
        <a:custGeom>
          <a:avLst/>
          <a:gdLst/>
          <a:ahLst/>
          <a:cxnLst/>
          <a:rect l="0" t="0" r="0" b="0"/>
          <a:pathLst>
            <a:path>
              <a:moveTo>
                <a:pt x="1203430" y="0"/>
              </a:moveTo>
              <a:lnTo>
                <a:pt x="1203430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E3160-086A-4B71-8FB2-519917A36201}">
      <dsp:nvSpPr>
        <dsp:cNvPr id="0" name=""/>
        <dsp:cNvSpPr/>
      </dsp:nvSpPr>
      <dsp:spPr>
        <a:xfrm>
          <a:off x="2396116" y="3382003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A1</a:t>
          </a:r>
        </a:p>
      </dsp:txBody>
      <dsp:txXfrm>
        <a:off x="2408166" y="3394053"/>
        <a:ext cx="593043" cy="387329"/>
      </dsp:txXfrm>
    </dsp:sp>
    <dsp:sp modelId="{DC63A460-9DE4-46DF-B7F5-441B2733481D}">
      <dsp:nvSpPr>
        <dsp:cNvPr id="0" name=""/>
        <dsp:cNvSpPr/>
      </dsp:nvSpPr>
      <dsp:spPr>
        <a:xfrm>
          <a:off x="3506975" y="3217431"/>
          <a:ext cx="401143" cy="164571"/>
        </a:xfrm>
        <a:custGeom>
          <a:avLst/>
          <a:gdLst/>
          <a:ahLst/>
          <a:cxnLst/>
          <a:rect l="0" t="0" r="0" b="0"/>
          <a:pathLst>
            <a:path>
              <a:moveTo>
                <a:pt x="401143" y="0"/>
              </a:moveTo>
              <a:lnTo>
                <a:pt x="401143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CCECA-4A9F-4F17-956E-2CCD9E585E2C}">
      <dsp:nvSpPr>
        <dsp:cNvPr id="0" name=""/>
        <dsp:cNvSpPr/>
      </dsp:nvSpPr>
      <dsp:spPr>
        <a:xfrm>
          <a:off x="3198403" y="3382003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A2</a:t>
          </a:r>
        </a:p>
      </dsp:txBody>
      <dsp:txXfrm>
        <a:off x="3210453" y="3394053"/>
        <a:ext cx="593043" cy="387329"/>
      </dsp:txXfrm>
    </dsp:sp>
    <dsp:sp modelId="{90943BF8-7F2C-494B-BAF1-B052A17D276F}">
      <dsp:nvSpPr>
        <dsp:cNvPr id="0" name=""/>
        <dsp:cNvSpPr/>
      </dsp:nvSpPr>
      <dsp:spPr>
        <a:xfrm>
          <a:off x="3908118" y="3217431"/>
          <a:ext cx="401143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401143" y="82285"/>
              </a:lnTo>
              <a:lnTo>
                <a:pt x="401143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AB23F-EF6D-49DC-8C7E-632293560814}">
      <dsp:nvSpPr>
        <dsp:cNvPr id="0" name=""/>
        <dsp:cNvSpPr/>
      </dsp:nvSpPr>
      <dsp:spPr>
        <a:xfrm>
          <a:off x="4000690" y="3382003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A3</a:t>
          </a:r>
        </a:p>
      </dsp:txBody>
      <dsp:txXfrm>
        <a:off x="4012740" y="3394053"/>
        <a:ext cx="593043" cy="387329"/>
      </dsp:txXfrm>
    </dsp:sp>
    <dsp:sp modelId="{504B6FD6-62A5-43E0-808B-FC0282FB616F}">
      <dsp:nvSpPr>
        <dsp:cNvPr id="0" name=""/>
        <dsp:cNvSpPr/>
      </dsp:nvSpPr>
      <dsp:spPr>
        <a:xfrm>
          <a:off x="3908118" y="3217431"/>
          <a:ext cx="1203430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1203430" y="82285"/>
              </a:lnTo>
              <a:lnTo>
                <a:pt x="120343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CCF6E-C3F5-4962-8572-647581D8196B}">
      <dsp:nvSpPr>
        <dsp:cNvPr id="0" name=""/>
        <dsp:cNvSpPr/>
      </dsp:nvSpPr>
      <dsp:spPr>
        <a:xfrm>
          <a:off x="4802976" y="3382003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A4</a:t>
          </a:r>
        </a:p>
      </dsp:txBody>
      <dsp:txXfrm>
        <a:off x="4815026" y="3394053"/>
        <a:ext cx="593043" cy="387329"/>
      </dsp:txXfrm>
    </dsp:sp>
    <dsp:sp modelId="{C4B7AE76-E98A-4622-8119-92D1E85791A0}">
      <dsp:nvSpPr>
        <dsp:cNvPr id="0" name=""/>
        <dsp:cNvSpPr/>
      </dsp:nvSpPr>
      <dsp:spPr>
        <a:xfrm>
          <a:off x="4710405" y="2641430"/>
          <a:ext cx="401143" cy="164571"/>
        </a:xfrm>
        <a:custGeom>
          <a:avLst/>
          <a:gdLst/>
          <a:ahLst/>
          <a:cxnLst/>
          <a:rect l="0" t="0" r="0" b="0"/>
          <a:pathLst>
            <a:path>
              <a:moveTo>
                <a:pt x="401143" y="0"/>
              </a:moveTo>
              <a:lnTo>
                <a:pt x="401143" y="82285"/>
              </a:lnTo>
              <a:lnTo>
                <a:pt x="0" y="82285"/>
              </a:lnTo>
              <a:lnTo>
                <a:pt x="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7327E-9C0C-472D-B393-B7199C149EDB}">
      <dsp:nvSpPr>
        <dsp:cNvPr id="0" name=""/>
        <dsp:cNvSpPr/>
      </dsp:nvSpPr>
      <dsp:spPr>
        <a:xfrm>
          <a:off x="4401833" y="2806002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S2</a:t>
          </a:r>
        </a:p>
      </dsp:txBody>
      <dsp:txXfrm>
        <a:off x="4413883" y="2818052"/>
        <a:ext cx="593043" cy="387329"/>
      </dsp:txXfrm>
    </dsp:sp>
    <dsp:sp modelId="{C7FDB4F2-7E78-4049-BBC0-6A1C8227057D}">
      <dsp:nvSpPr>
        <dsp:cNvPr id="0" name=""/>
        <dsp:cNvSpPr/>
      </dsp:nvSpPr>
      <dsp:spPr>
        <a:xfrm>
          <a:off x="5111548" y="2641430"/>
          <a:ext cx="401143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401143" y="82285"/>
              </a:lnTo>
              <a:lnTo>
                <a:pt x="401143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2DB05-C485-44EB-84E7-B6EF86F70412}">
      <dsp:nvSpPr>
        <dsp:cNvPr id="0" name=""/>
        <dsp:cNvSpPr/>
      </dsp:nvSpPr>
      <dsp:spPr>
        <a:xfrm>
          <a:off x="5204120" y="2806002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S3</a:t>
          </a:r>
        </a:p>
      </dsp:txBody>
      <dsp:txXfrm>
        <a:off x="5216170" y="2818052"/>
        <a:ext cx="593043" cy="387329"/>
      </dsp:txXfrm>
    </dsp:sp>
    <dsp:sp modelId="{89D77045-8BF3-48E8-877A-62EF6F084DA1}">
      <dsp:nvSpPr>
        <dsp:cNvPr id="0" name=""/>
        <dsp:cNvSpPr/>
      </dsp:nvSpPr>
      <dsp:spPr>
        <a:xfrm>
          <a:off x="5111548" y="2641430"/>
          <a:ext cx="1203430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1203430" y="82285"/>
              </a:lnTo>
              <a:lnTo>
                <a:pt x="1203430" y="1645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E0119-BB08-42F6-95A3-B70DC5BC684C}">
      <dsp:nvSpPr>
        <dsp:cNvPr id="0" name=""/>
        <dsp:cNvSpPr/>
      </dsp:nvSpPr>
      <dsp:spPr>
        <a:xfrm>
          <a:off x="6006407" y="2806002"/>
          <a:ext cx="617143" cy="41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S4</a:t>
          </a:r>
        </a:p>
      </dsp:txBody>
      <dsp:txXfrm>
        <a:off x="6018457" y="2818052"/>
        <a:ext cx="593043" cy="387329"/>
      </dsp:txXfrm>
    </dsp:sp>
    <dsp:sp modelId="{8E3A4656-2987-4667-B53C-27C4F898C2DA}">
      <dsp:nvSpPr>
        <dsp:cNvPr id="0" name=""/>
        <dsp:cNvSpPr/>
      </dsp:nvSpPr>
      <dsp:spPr>
        <a:xfrm>
          <a:off x="5868115" y="2065429"/>
          <a:ext cx="91440" cy="164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36E2A-F79D-4693-AE80-EC0ECA3BE2E3}">
      <dsp:nvSpPr>
        <dsp:cNvPr id="0" name=""/>
        <dsp:cNvSpPr/>
      </dsp:nvSpPr>
      <dsp:spPr>
        <a:xfrm>
          <a:off x="5605263" y="2230001"/>
          <a:ext cx="617143" cy="41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C2</a:t>
          </a:r>
        </a:p>
      </dsp:txBody>
      <dsp:txXfrm>
        <a:off x="5617313" y="2242051"/>
        <a:ext cx="593043" cy="387329"/>
      </dsp:txXfrm>
    </dsp:sp>
    <dsp:sp modelId="{0897B05A-EADF-4800-854C-E2BFC4F12A06}">
      <dsp:nvSpPr>
        <dsp:cNvPr id="0" name=""/>
        <dsp:cNvSpPr/>
      </dsp:nvSpPr>
      <dsp:spPr>
        <a:xfrm>
          <a:off x="5913835" y="2065429"/>
          <a:ext cx="802286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802286" y="82285"/>
              </a:lnTo>
              <a:lnTo>
                <a:pt x="802286" y="164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6D46-3F21-499A-A5CB-9A78D2A55FF1}">
      <dsp:nvSpPr>
        <dsp:cNvPr id="0" name=""/>
        <dsp:cNvSpPr/>
      </dsp:nvSpPr>
      <dsp:spPr>
        <a:xfrm>
          <a:off x="6407550" y="2230001"/>
          <a:ext cx="617143" cy="41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C3</a:t>
          </a:r>
        </a:p>
      </dsp:txBody>
      <dsp:txXfrm>
        <a:off x="6419600" y="2242051"/>
        <a:ext cx="593043" cy="387329"/>
      </dsp:txXfrm>
    </dsp:sp>
    <dsp:sp modelId="{E1416AF5-0F19-412D-841F-111B91B3AC0E}">
      <dsp:nvSpPr>
        <dsp:cNvPr id="0" name=""/>
        <dsp:cNvSpPr/>
      </dsp:nvSpPr>
      <dsp:spPr>
        <a:xfrm>
          <a:off x="6716122" y="1489428"/>
          <a:ext cx="802286" cy="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"/>
              </a:lnTo>
              <a:lnTo>
                <a:pt x="802286" y="82285"/>
              </a:lnTo>
              <a:lnTo>
                <a:pt x="802286" y="1645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7E20A-B3F6-4E63-9D9B-ED9411B67AE2}">
      <dsp:nvSpPr>
        <dsp:cNvPr id="0" name=""/>
        <dsp:cNvSpPr/>
      </dsp:nvSpPr>
      <dsp:spPr>
        <a:xfrm>
          <a:off x="7209837" y="1654000"/>
          <a:ext cx="617143" cy="4114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Regional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Leader</a:t>
          </a:r>
        </a:p>
      </dsp:txBody>
      <dsp:txXfrm>
        <a:off x="7221887" y="1666050"/>
        <a:ext cx="593043" cy="387329"/>
      </dsp:txXfrm>
    </dsp:sp>
    <dsp:sp modelId="{00538F8E-FF0A-497A-854C-8318D98ADD18}">
      <dsp:nvSpPr>
        <dsp:cNvPr id="0" name=""/>
        <dsp:cNvSpPr/>
      </dsp:nvSpPr>
      <dsp:spPr>
        <a:xfrm>
          <a:off x="7472689" y="2065429"/>
          <a:ext cx="91440" cy="164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551E8-D4BE-4D0C-A3AC-97AA94F7ADFB}">
      <dsp:nvSpPr>
        <dsp:cNvPr id="0" name=""/>
        <dsp:cNvSpPr/>
      </dsp:nvSpPr>
      <dsp:spPr>
        <a:xfrm>
          <a:off x="7209837" y="2230001"/>
          <a:ext cx="617143" cy="41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C4</a:t>
          </a:r>
        </a:p>
      </dsp:txBody>
      <dsp:txXfrm>
        <a:off x="7221887" y="2242051"/>
        <a:ext cx="593043" cy="3873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C0EEF-4F1E-41D4-AC09-3B171B6CB9E0}">
      <dsp:nvSpPr>
        <dsp:cNvPr id="0" name=""/>
        <dsp:cNvSpPr/>
      </dsp:nvSpPr>
      <dsp:spPr>
        <a:xfrm>
          <a:off x="2362594" y="4397"/>
          <a:ext cx="2061418" cy="8245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Agent</a:t>
          </a:r>
        </a:p>
      </dsp:txBody>
      <dsp:txXfrm>
        <a:off x="2774878" y="4397"/>
        <a:ext cx="1236851" cy="824567"/>
      </dsp:txXfrm>
    </dsp:sp>
    <dsp:sp modelId="{05F4DC3F-79F1-41C4-ADDE-6196EC4ED4D9}">
      <dsp:nvSpPr>
        <dsp:cNvPr id="0" name=""/>
        <dsp:cNvSpPr/>
      </dsp:nvSpPr>
      <dsp:spPr>
        <a:xfrm>
          <a:off x="4156028" y="74486"/>
          <a:ext cx="1710977" cy="68439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500</a:t>
          </a:r>
        </a:p>
      </dsp:txBody>
      <dsp:txXfrm>
        <a:off x="4498223" y="74486"/>
        <a:ext cx="1026587" cy="684390"/>
      </dsp:txXfrm>
    </dsp:sp>
    <dsp:sp modelId="{5E27936B-793F-4DD2-8040-9EB894B4B41C}">
      <dsp:nvSpPr>
        <dsp:cNvPr id="0" name=""/>
        <dsp:cNvSpPr/>
      </dsp:nvSpPr>
      <dsp:spPr>
        <a:xfrm>
          <a:off x="2362594" y="944404"/>
          <a:ext cx="2061418" cy="8245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Supervision</a:t>
          </a:r>
        </a:p>
      </dsp:txBody>
      <dsp:txXfrm>
        <a:off x="2774878" y="944404"/>
        <a:ext cx="1236851" cy="824567"/>
      </dsp:txXfrm>
    </dsp:sp>
    <dsp:sp modelId="{A834100C-9947-407E-9AD8-E7950AD3E3A7}">
      <dsp:nvSpPr>
        <dsp:cNvPr id="0" name=""/>
        <dsp:cNvSpPr/>
      </dsp:nvSpPr>
      <dsp:spPr>
        <a:xfrm>
          <a:off x="4156028" y="1014492"/>
          <a:ext cx="1710977" cy="68439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32</a:t>
          </a:r>
        </a:p>
      </dsp:txBody>
      <dsp:txXfrm>
        <a:off x="4498223" y="1014492"/>
        <a:ext cx="1026587" cy="684390"/>
      </dsp:txXfrm>
    </dsp:sp>
    <dsp:sp modelId="{B870B081-494E-4C6F-B397-0E792F8FF9EE}">
      <dsp:nvSpPr>
        <dsp:cNvPr id="0" name=""/>
        <dsp:cNvSpPr/>
      </dsp:nvSpPr>
      <dsp:spPr>
        <a:xfrm>
          <a:off x="2362594" y="1884411"/>
          <a:ext cx="2061418" cy="8245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Coordination</a:t>
          </a:r>
        </a:p>
      </dsp:txBody>
      <dsp:txXfrm>
        <a:off x="2774878" y="1884411"/>
        <a:ext cx="1236851" cy="824567"/>
      </dsp:txXfrm>
    </dsp:sp>
    <dsp:sp modelId="{DFCC29C7-47AD-4913-AB05-CD566235259C}">
      <dsp:nvSpPr>
        <dsp:cNvPr id="0" name=""/>
        <dsp:cNvSpPr/>
      </dsp:nvSpPr>
      <dsp:spPr>
        <a:xfrm>
          <a:off x="4156028" y="1954499"/>
          <a:ext cx="1710977" cy="68439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8</a:t>
          </a:r>
        </a:p>
      </dsp:txBody>
      <dsp:txXfrm>
        <a:off x="4498223" y="1954499"/>
        <a:ext cx="1026587" cy="684390"/>
      </dsp:txXfrm>
    </dsp:sp>
    <dsp:sp modelId="{AF3577D4-A367-4BF6-B065-39818236FAEE}">
      <dsp:nvSpPr>
        <dsp:cNvPr id="0" name=""/>
        <dsp:cNvSpPr/>
      </dsp:nvSpPr>
      <dsp:spPr>
        <a:xfrm>
          <a:off x="2362594" y="2824418"/>
          <a:ext cx="2061418" cy="8245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Cluster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</a:t>
          </a:r>
        </a:p>
      </dsp:txBody>
      <dsp:txXfrm>
        <a:off x="2774878" y="2824418"/>
        <a:ext cx="1236851" cy="824567"/>
      </dsp:txXfrm>
    </dsp:sp>
    <dsp:sp modelId="{0EC2CCEC-85C7-4C60-A2C2-1058FC5CA349}">
      <dsp:nvSpPr>
        <dsp:cNvPr id="0" name=""/>
        <dsp:cNvSpPr/>
      </dsp:nvSpPr>
      <dsp:spPr>
        <a:xfrm>
          <a:off x="4156028" y="2894506"/>
          <a:ext cx="1710977" cy="68439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>
        <a:off x="4498223" y="2894506"/>
        <a:ext cx="1026587" cy="684390"/>
      </dsp:txXfrm>
    </dsp:sp>
    <dsp:sp modelId="{9345D69D-7DD0-4C83-90DC-0C2F8C346E8B}">
      <dsp:nvSpPr>
        <dsp:cNvPr id="0" name=""/>
        <dsp:cNvSpPr/>
      </dsp:nvSpPr>
      <dsp:spPr>
        <a:xfrm>
          <a:off x="2362594" y="3764424"/>
          <a:ext cx="2061418" cy="8245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Corporate</a:t>
          </a:r>
        </a:p>
      </dsp:txBody>
      <dsp:txXfrm>
        <a:off x="2774878" y="3764424"/>
        <a:ext cx="1236851" cy="824567"/>
      </dsp:txXfrm>
    </dsp:sp>
    <dsp:sp modelId="{F5154848-CB3F-41FB-9F25-8545DAA0903D}">
      <dsp:nvSpPr>
        <dsp:cNvPr id="0" name=""/>
        <dsp:cNvSpPr/>
      </dsp:nvSpPr>
      <dsp:spPr>
        <a:xfrm>
          <a:off x="4156028" y="3834513"/>
          <a:ext cx="1710977" cy="68439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>
        <a:off x="4498223" y="3834513"/>
        <a:ext cx="1026587" cy="68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EB568-7ED4-A543-8726-4C6F77909CA5}" type="datetime1">
              <a:rPr lang="en-US" smtClean="0"/>
              <a:pPr/>
              <a:t>19-Jul-18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1" y="8685213"/>
            <a:ext cx="51735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9856-3EAD-469B-B030-EF1F4BD2E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3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AE8E-0FC4-7442-A0F1-EB8E0A60BE7A}" type="datetime1">
              <a:rPr lang="en-US" smtClean="0"/>
              <a:pPr/>
              <a:t>19-Jul-18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69298-3C60-EE4A-AF08-F8C9DDCE4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3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69298-3C60-EE4A-AF08-F8C9DDCE49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69298-3C60-EE4A-AF08-F8C9DDCE491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269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19470"/>
            <a:ext cx="7772400" cy="70774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46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00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6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18666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add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3012" y="6256791"/>
            <a:ext cx="38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6A62E2-0467-4234-AF60-C900C5A72F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AKAFUL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766" y="5953837"/>
            <a:ext cx="1248034" cy="6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2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3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19470"/>
            <a:ext cx="7772400" cy="70774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46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42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18666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add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3012" y="6256791"/>
            <a:ext cx="38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6A62E2-0467-4234-AF60-C900C5A72F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AKAFUL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766" y="5953837"/>
            <a:ext cx="1248034" cy="6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9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5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5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7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64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7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0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0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7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20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6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8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2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6DA5A1-C08A-7744-90F9-144413C0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2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3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5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8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71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5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2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5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3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7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4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18666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add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3012" y="6256791"/>
            <a:ext cx="38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6A62E2-0467-4234-AF60-C900C5A72F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AKAFUL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766" y="5953837"/>
            <a:ext cx="1248034" cy="6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92-395E-1F45-A2DC-8004E6E8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494690"/>
            <a:ext cx="9152759" cy="3380828"/>
          </a:xfrm>
          <a:prstGeom prst="rect">
            <a:avLst/>
          </a:prstGeom>
        </p:spPr>
      </p:pic>
      <p:pic>
        <p:nvPicPr>
          <p:cNvPr id="4" name="Picture 3" descr="TAKAFUL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9445" y="274690"/>
            <a:ext cx="5961145" cy="2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494690"/>
            <a:ext cx="9152759" cy="3380828"/>
          </a:xfrm>
          <a:prstGeom prst="rect">
            <a:avLst/>
          </a:prstGeom>
        </p:spPr>
      </p:pic>
      <p:pic>
        <p:nvPicPr>
          <p:cNvPr id="4" name="Picture 3" descr="TAKAFUL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9445" y="274690"/>
            <a:ext cx="5961145" cy="2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6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D660-B883-47AE-A1AF-3F410DB2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85800" y="4000285"/>
            <a:ext cx="7772400" cy="70774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000" dirty="0"/>
              <a:t>Index Insurance Implementation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31654" y="4708032"/>
            <a:ext cx="6909758" cy="5053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Public/Private Partnerships – Kenya Experience</a:t>
            </a:r>
          </a:p>
        </p:txBody>
      </p:sp>
    </p:spTree>
    <p:extLst>
      <p:ext uri="{BB962C8B-B14F-4D97-AF65-F5344CB8AC3E}">
        <p14:creationId xmlns:p14="http://schemas.microsoft.com/office/powerpoint/2010/main" val="413114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4CD7-361B-4E5A-8600-7CF4BA41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666"/>
          </a:xfrm>
        </p:spPr>
        <p:txBody>
          <a:bodyPr/>
          <a:lstStyle/>
          <a:p>
            <a:pPr algn="ctr"/>
            <a:r>
              <a:rPr lang="en-US"/>
              <a:t>KLIP Cumulative Premium vs Payout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DE87D7-A747-40ED-9336-BCCD19D03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26589"/>
              </p:ext>
            </p:extLst>
          </p:nvPr>
        </p:nvGraphicFramePr>
        <p:xfrm>
          <a:off x="1687286" y="1077685"/>
          <a:ext cx="5769428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Shared Risk Approach</a:t>
            </a:r>
            <a:endParaRPr sz="4400" dirty="0"/>
          </a:p>
        </p:txBody>
      </p:sp>
      <p:graphicFrame>
        <p:nvGraphicFramePr>
          <p:cNvPr id="4" name="Content Placeholder 3">
            <a:hlinkClick r:id="" action="ppaction://noaction"/>
          </p:cNvPr>
          <p:cNvGraphicFramePr>
            <a:graphicFrameLocks/>
          </p:cNvGraphicFramePr>
          <p:nvPr>
            <p:extLst/>
          </p:nvPr>
        </p:nvGraphicFramePr>
        <p:xfrm>
          <a:off x="628649" y="1535502"/>
          <a:ext cx="8170293" cy="395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8DE66B-C74D-3C45-9075-8B50CF176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95432"/>
            <a:ext cx="6520703" cy="64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8FCB-B657-42C5-8CDC-B1E48CB9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SR2017 Combined KLIP/Voluntary Payout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20FC5-6B39-4CB3-AD89-8C1E9BB2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56" y="1894129"/>
            <a:ext cx="8657070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F69E-C4DC-46ED-BAA0-67B869C1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Desirable Premium Contribution Model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7EC78AE-AD4C-4F29-8EF5-9F7EEF50A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334822"/>
              </p:ext>
            </p:extLst>
          </p:nvPr>
        </p:nvGraphicFramePr>
        <p:xfrm>
          <a:off x="457200" y="102936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44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89C5-2168-4D44-A052-3D0F4014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Channel Distribution Model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D7BE69A3-0E76-4655-8C8D-C5A7A32CA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05524"/>
              </p:ext>
            </p:extLst>
          </p:nvPr>
        </p:nvGraphicFramePr>
        <p:xfrm>
          <a:off x="628649" y="1305531"/>
          <a:ext cx="7986795" cy="487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85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Index Channel Experience</a:t>
            </a:r>
            <a:endParaRPr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5035397"/>
              </p:ext>
            </p:extLst>
          </p:nvPr>
        </p:nvGraphicFramePr>
        <p:xfrm>
          <a:off x="457200" y="1202388"/>
          <a:ext cx="8229600" cy="459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16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D184-737F-461A-9959-CDE74EE7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Based Agency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6CC2C-EA04-4228-BAD5-77DE127F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3" y="1167665"/>
            <a:ext cx="7065054" cy="47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3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55F5-7CA6-4251-A532-FD8ECBE4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Based Agency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5B102-EFCD-4EB7-929D-CBAF5D83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88" y="1169062"/>
            <a:ext cx="5937837" cy="46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B59DE-7D35-4279-85F0-B073BC5B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" y="221994"/>
            <a:ext cx="7681664" cy="57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Collaboration with Stakeholders </a:t>
            </a:r>
            <a:endParaRPr sz="4400" dirty="0"/>
          </a:p>
        </p:txBody>
      </p:sp>
      <p:sp>
        <p:nvSpPr>
          <p:cNvPr id="110" name="Shape 110"/>
          <p:cNvSpPr/>
          <p:nvPr/>
        </p:nvSpPr>
        <p:spPr>
          <a:xfrm>
            <a:off x="814916" y="1720842"/>
            <a:ext cx="7514168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 Elders/Opinion Leaders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Religious Leaders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County and Local Chiefs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Members of County Assembly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Members of Parliament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County Livestock Department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Sub-County &amp; Ward Administrators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Livestock Extension Officers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Local Community Media Houses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43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4400" dirty="0"/>
              <a:t>Region Covered by KLIP</a:t>
            </a:r>
            <a:endParaRPr sz="4400" dirty="0"/>
          </a:p>
        </p:txBody>
      </p:sp>
      <p:pic>
        <p:nvPicPr>
          <p:cNvPr id="4" name="Picture 3" descr="https://lh3.googleusercontent.com/-8UpYlia2Fg8/TX-j3WzekWI/AAAAAAAAAKg/R7fC3Mdc4Ag/s1600/Northern+Kenya+in+Red+ASAL+Distric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814" r="2789"/>
          <a:stretch/>
        </p:blipFill>
        <p:spPr bwMode="auto">
          <a:xfrm>
            <a:off x="2001328" y="1083538"/>
            <a:ext cx="4949235" cy="559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16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Partnership in Product Design</a:t>
            </a:r>
            <a:endParaRPr sz="4400" dirty="0"/>
          </a:p>
        </p:txBody>
      </p:sp>
      <p:sp>
        <p:nvSpPr>
          <p:cNvPr id="113" name="Shape 113"/>
          <p:cNvSpPr/>
          <p:nvPr/>
        </p:nvSpPr>
        <p:spPr>
          <a:xfrm>
            <a:off x="1005416" y="2402416"/>
            <a:ext cx="7514168" cy="257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Reliability of Data (Product)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Reachability (Presence)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Acceptability (Community)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Affordability (Price)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Difficulty of Achieving Critical Mass (Volume)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Inclusive Nature of Claims Trigger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LcParenR"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Need for Geographic Diversity</a:t>
            </a:r>
          </a:p>
        </p:txBody>
      </p:sp>
    </p:spTree>
    <p:extLst>
      <p:ext uri="{BB962C8B-B14F-4D97-AF65-F5344CB8AC3E}">
        <p14:creationId xmlns:p14="http://schemas.microsoft.com/office/powerpoint/2010/main" val="296428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7551-3A34-4767-9D09-AE70FCA7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Partnership in Public Education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3E5859-E9FE-4FAA-9A8C-5DDB8D18790E}"/>
              </a:ext>
            </a:extLst>
          </p:cNvPr>
          <p:cNvSpPr txBox="1">
            <a:spLocks/>
          </p:cNvSpPr>
          <p:nvPr/>
        </p:nvSpPr>
        <p:spPr>
          <a:xfrm>
            <a:off x="871785" y="264319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Joint Investment in 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325553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Thank you! | Big Brother Bot">
            <a:extLst>
              <a:ext uri="{FF2B5EF4-FFF2-40B4-BE49-F238E27FC236}">
                <a16:creationId xmlns:a16="http://schemas.microsoft.com/office/drawing/2014/main" id="{8645FC77-8A43-4AF7-A706-8BE1D3780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4" r="18800" b="-2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.gif">
            <a:extLst>
              <a:ext uri="{FF2B5EF4-FFF2-40B4-BE49-F238E27FC236}">
                <a16:creationId xmlns:a16="http://schemas.microsoft.com/office/drawing/2014/main" id="{3CBB648E-DBE4-4153-84B1-6CE41226D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6" y="2852316"/>
            <a:ext cx="3935544" cy="17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>
                <a:hlinkClick r:id="" action="ppaction://hlinkshowjump?jump=previousslide"/>
              </a:rPr>
              <a:t>Focus Problem Identification</a:t>
            </a:r>
            <a:endParaRPr sz="4400" dirty="0"/>
          </a:p>
        </p:txBody>
      </p:sp>
      <p:graphicFrame>
        <p:nvGraphicFramePr>
          <p:cNvPr id="3" name="Diagram 2">
            <a:hlinkClick r:id="" action="ppaction://noaction"/>
          </p:cNvPr>
          <p:cNvGraphicFramePr/>
          <p:nvPr>
            <p:extLst>
              <p:ext uri="{D42A27DB-BD31-4B8C-83A1-F6EECF244321}">
                <p14:modId xmlns:p14="http://schemas.microsoft.com/office/powerpoint/2010/main" val="6401420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21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Why Focus on Drought?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1645" y="1825625"/>
          <a:ext cx="7833705" cy="398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715">
                  <a:extLst>
                    <a:ext uri="{9D8B030D-6E8A-4147-A177-3AD203B41FA5}">
                      <a16:colId xmlns:a16="http://schemas.microsoft.com/office/drawing/2014/main" val="1923851884"/>
                    </a:ext>
                  </a:extLst>
                </a:gridCol>
                <a:gridCol w="3404755">
                  <a:extLst>
                    <a:ext uri="{9D8B030D-6E8A-4147-A177-3AD203B41FA5}">
                      <a16:colId xmlns:a16="http://schemas.microsoft.com/office/drawing/2014/main" val="1275841007"/>
                    </a:ext>
                  </a:extLst>
                </a:gridCol>
                <a:gridCol w="2611235">
                  <a:extLst>
                    <a:ext uri="{9D8B030D-6E8A-4147-A177-3AD203B41FA5}">
                      <a16:colId xmlns:a16="http://schemas.microsoft.com/office/drawing/2014/main" val="3159351046"/>
                    </a:ext>
                  </a:extLst>
                </a:gridCol>
              </a:tblGrid>
              <a:tr h="99693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Cause of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Percent</a:t>
                      </a:r>
                      <a:r>
                        <a:rPr lang="en-US" sz="3200" baseline="0" dirty="0"/>
                        <a:t> Loss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25202"/>
                  </a:ext>
                </a:extLst>
              </a:tr>
              <a:tr h="99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Drought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95529"/>
                  </a:ext>
                </a:extLst>
              </a:tr>
              <a:tr h="99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88722"/>
                  </a:ext>
                </a:extLst>
              </a:tr>
              <a:tr h="99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8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24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Total Potential Payout Overtime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5638800"/>
          <a:ext cx="350520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Pure</a:t>
                      </a:r>
                      <a:r>
                        <a:rPr lang="en-US" sz="1100" b="1" u="none" strike="noStrike" baseline="0" dirty="0">
                          <a:effectLst/>
                        </a:rPr>
                        <a:t> Risk Premium Rate (Average Annual Loss): </a:t>
                      </a:r>
                      <a:r>
                        <a:rPr lang="en-US" sz="1100" b="1" u="none" strike="noStrike" dirty="0">
                          <a:effectLst/>
                        </a:rPr>
                        <a:t>12.34%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Historical  Maximum Loss (Max Annual Payout): 44.75%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79314"/>
              </p:ext>
            </p:extLst>
          </p:nvPr>
        </p:nvGraphicFramePr>
        <p:xfrm>
          <a:off x="6248400" y="5562600"/>
          <a:ext cx="2209800" cy="30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2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u="none" strike="noStrike" kern="1200" dirty="0">
                          <a:effectLst/>
                        </a:rPr>
                        <a:t>No of policies: 18,000</a:t>
                      </a:r>
                      <a:endParaRPr lang="en-US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158339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Updated to December 2017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48400" y="5867400"/>
          <a:ext cx="2209800" cy="30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kern="1200" dirty="0">
                          <a:effectLst/>
                        </a:rPr>
                        <a:t>Animal</a:t>
                      </a:r>
                      <a:r>
                        <a:rPr lang="en-US" sz="1100" b="1" u="none" strike="noStrike" kern="1200" baseline="0" dirty="0">
                          <a:effectLst/>
                        </a:rPr>
                        <a:t>s insured</a:t>
                      </a:r>
                      <a:r>
                        <a:rPr lang="en-US" sz="1100" b="1" u="none" strike="noStrike" kern="1200" dirty="0">
                          <a:effectLst/>
                        </a:rPr>
                        <a:t>: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247150" y="6140068"/>
          <a:ext cx="2211050" cy="30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Sum Insured: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1,261,193,603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BEC9FAD-971A-460D-9329-F13A35D523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0806" y="1768928"/>
          <a:ext cx="7902388" cy="33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74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 txBox="1">
            <a:spLocks/>
          </p:cNvSpPr>
          <p:nvPr/>
        </p:nvSpPr>
        <p:spPr>
          <a:xfrm>
            <a:off x="457200" y="274638"/>
            <a:ext cx="8229600" cy="664058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Asset (Animals) Covered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"/>
              <a:ea typeface="+mj-ea"/>
              <a:cs typeface="+mj-cs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457200" y="1170609"/>
            <a:ext cx="8229600" cy="469347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"/>
              <a:ea typeface="+mj-ea"/>
              <a:cs typeface="+mj-cs"/>
            </a:endParaRPr>
          </a:p>
        </p:txBody>
      </p:sp>
      <p:pic>
        <p:nvPicPr>
          <p:cNvPr id="2" name="Picture 1" descr="Livestock Brochure A5 Booklet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9" y="993245"/>
            <a:ext cx="6688260" cy="47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Contract: Forage Scarcity</a:t>
            </a:r>
            <a:endParaRPr sz="4400" dirty="0"/>
          </a:p>
        </p:txBody>
      </p:sp>
      <p:sp>
        <p:nvSpPr>
          <p:cNvPr id="113" name="Shape 113"/>
          <p:cNvSpPr/>
          <p:nvPr/>
        </p:nvSpPr>
        <p:spPr>
          <a:xfrm>
            <a:off x="810698" y="2402416"/>
            <a:ext cx="77088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roup 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083646"/>
              </p:ext>
            </p:extLst>
          </p:nvPr>
        </p:nvGraphicFramePr>
        <p:xfrm>
          <a:off x="810698" y="1328468"/>
          <a:ext cx="7574177" cy="4467311"/>
        </p:xfrm>
        <a:graphic>
          <a:graphicData uri="http://schemas.openxmlformats.org/drawingml/2006/table">
            <a:tbl>
              <a:tblPr/>
              <a:tblGrid>
                <a:gridCol w="190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842">
                <a:tc>
                  <a:txBody>
                    <a:bodyPr/>
                    <a:lstStyle/>
                    <a:p>
                      <a:pPr marL="0" marR="0" lvl="0" indent="0" algn="ctr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forage availability that represents above 65 percentile over a long period. This is above normal and stable forage condition.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31">
                <a:tc>
                  <a:txBody>
                    <a:bodyPr/>
                    <a:lstStyle/>
                    <a:p>
                      <a:pPr marL="0" marR="0" lvl="0" indent="0" algn="ctr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Forage condition falls between 45 to 65 percentiles. The forage situation is positive but consistently worsening. 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842">
                <a:tc>
                  <a:txBody>
                    <a:bodyPr/>
                    <a:lstStyle/>
                    <a:p>
                      <a:pPr marL="0" marR="0" lvl="0" indent="0" algn="ctr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Forage condition is between 30 and 45 percentile. The division in question is under considerable stress but not yet serious.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42">
                <a:tc>
                  <a:txBody>
                    <a:bodyPr/>
                    <a:lstStyle/>
                    <a:p>
                      <a:pPr marL="0" marR="0" lvl="0" indent="0" algn="ctr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Forage condition is between 15 – 30 percentiles. Drought situation is serious but not yet classified as severe. Indemnity payout will not be triggered. 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554">
                <a:tc>
                  <a:txBody>
                    <a:bodyPr/>
                    <a:lstStyle/>
                    <a:p>
                      <a:pPr marL="0" marR="0" lvl="0" indent="0" algn="ctr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637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drought condition. Forage condition represents worst 15 percentile. Indemnity payout will be triggered if conditions persist throughout the season up to the potential payout period. 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/>
            </a:pPr>
            <a:r>
              <a:rPr lang="en-US" sz="4400" dirty="0"/>
              <a:t>A Shared Risk Approach</a:t>
            </a:r>
            <a:endParaRPr sz="4400" dirty="0"/>
          </a:p>
        </p:txBody>
      </p:sp>
      <p:graphicFrame>
        <p:nvGraphicFramePr>
          <p:cNvPr id="4" name="Content Placeholder 3">
            <a:hlinkClick r:id="" action="ppaction://noaction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98001"/>
              </p:ext>
            </p:extLst>
          </p:nvPr>
        </p:nvGraphicFramePr>
        <p:xfrm>
          <a:off x="628649" y="1535502"/>
          <a:ext cx="8170293" cy="395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91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030-5399-42D9-85CA-5380049A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Drought Risk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5D317B68-D843-42FD-A022-2199F0BD3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63219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18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446</Words>
  <Application>Microsoft Office PowerPoint</Application>
  <PresentationFormat>On-screen Show (4:3)</PresentationFormat>
  <Paragraphs>136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Custom Design</vt:lpstr>
      <vt:lpstr>2_Office Theme</vt:lpstr>
      <vt:lpstr>1_Custom Design</vt:lpstr>
      <vt:lpstr>4_Office Theme</vt:lpstr>
      <vt:lpstr>PowerPoint Presentation</vt:lpstr>
      <vt:lpstr>Region Covered by KLIP</vt:lpstr>
      <vt:lpstr>Focus Problem Identification</vt:lpstr>
      <vt:lpstr>Why Focus on Drought?</vt:lpstr>
      <vt:lpstr>Total Potential Payout Overtime</vt:lpstr>
      <vt:lpstr>PowerPoint Presentation</vt:lpstr>
      <vt:lpstr>Contract: Forage Scarcity</vt:lpstr>
      <vt:lpstr>A Shared Risk Approach</vt:lpstr>
      <vt:lpstr>Managing Drought Risk</vt:lpstr>
      <vt:lpstr>KLIP Cumulative Premium vs Payout</vt:lpstr>
      <vt:lpstr>Shared Risk Approach</vt:lpstr>
      <vt:lpstr>SR2017 Combined KLIP/Voluntary Payout</vt:lpstr>
      <vt:lpstr>Desirable Premium Contribution Model</vt:lpstr>
      <vt:lpstr>Channel Distribution Model</vt:lpstr>
      <vt:lpstr>Index Channel Experience</vt:lpstr>
      <vt:lpstr>Community Based Agency Model</vt:lpstr>
      <vt:lpstr>Community Based Agency Model</vt:lpstr>
      <vt:lpstr>PowerPoint Presentation</vt:lpstr>
      <vt:lpstr>Collaboration with Stakeholders </vt:lpstr>
      <vt:lpstr>Partnership in Product Design</vt:lpstr>
      <vt:lpstr>Partnership in Public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Tendwa</dc:creator>
  <cp:lastModifiedBy>Hassan Bashir</cp:lastModifiedBy>
  <cp:revision>280</cp:revision>
  <cp:lastPrinted>2018-01-11T05:06:41Z</cp:lastPrinted>
  <dcterms:created xsi:type="dcterms:W3CDTF">2012-09-19T11:31:57Z</dcterms:created>
  <dcterms:modified xsi:type="dcterms:W3CDTF">2018-07-19T06:01:05Z</dcterms:modified>
</cp:coreProperties>
</file>